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photoAlbum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7101" autoAdjust="0"/>
  </p:normalViewPr>
  <p:slideViewPr>
    <p:cSldViewPr>
      <p:cViewPr>
        <p:scale>
          <a:sx n="100" d="100"/>
          <a:sy n="100" d="100"/>
        </p:scale>
        <p:origin x="-70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E17B6ED-D9FC-4830-AB3A-32049348378C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69D9809-83F8-43CE-BAE6-0D1B9138B7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17B6ED-D9FC-4830-AB3A-32049348378C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9D9809-83F8-43CE-BAE6-0D1B9138B7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17B6ED-D9FC-4830-AB3A-32049348378C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9D9809-83F8-43CE-BAE6-0D1B9138B7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17B6ED-D9FC-4830-AB3A-32049348378C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9D9809-83F8-43CE-BAE6-0D1B9138B73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17B6ED-D9FC-4830-AB3A-32049348378C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9D9809-83F8-43CE-BAE6-0D1B9138B73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17B6ED-D9FC-4830-AB3A-32049348378C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9D9809-83F8-43CE-BAE6-0D1B9138B73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17B6ED-D9FC-4830-AB3A-32049348378C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9D9809-83F8-43CE-BAE6-0D1B9138B7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17B6ED-D9FC-4830-AB3A-32049348378C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9D9809-83F8-43CE-BAE6-0D1B9138B73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17B6ED-D9FC-4830-AB3A-32049348378C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9D9809-83F8-43CE-BAE6-0D1B9138B734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5" name="Obrázek 4" descr="stažený soubor.jpg"/>
          <p:cNvPicPr>
            <a:picLocks noGrp="1" noChangeAspect="1"/>
          </p:cNvPicPr>
          <p:nvPr isPhoto="1" userDrawn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2771800" y="1124744"/>
            <a:ext cx="5302254" cy="35283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E17B6ED-D9FC-4830-AB3A-32049348378C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9D9809-83F8-43CE-BAE6-0D1B9138B7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E17B6ED-D9FC-4830-AB3A-32049348378C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69D9809-83F8-43CE-BAE6-0D1B9138B73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E17B6ED-D9FC-4830-AB3A-32049348378C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69D9809-83F8-43CE-BAE6-0D1B9138B73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stažený soubor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2771800" y="1124744"/>
            <a:ext cx="5302254" cy="3528392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ovéPole 2"/>
          <p:cNvSpPr txBox="1"/>
          <p:nvPr/>
        </p:nvSpPr>
        <p:spPr>
          <a:xfrm rot="595153">
            <a:off x="606339" y="889438"/>
            <a:ext cx="48965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7200" dirty="0" smtClean="0"/>
              <a:t>Fotbal</a:t>
            </a:r>
            <a:endParaRPr lang="cs-CZ" sz="7200" dirty="0"/>
          </a:p>
        </p:txBody>
      </p:sp>
    </p:spTree>
  </p:cSld>
  <p:clrMapOvr>
    <a:masterClrMapping/>
  </p:clrMapOvr>
  <p:transition advTm="235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827584" y="620688"/>
            <a:ext cx="43924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Kolektivní míčová hra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Hraje11 hráčů v každém týmu</a:t>
            </a:r>
            <a:br>
              <a:rPr lang="cs-CZ" dirty="0" smtClean="0"/>
            </a:br>
            <a:r>
              <a:rPr lang="cs-CZ" dirty="0" smtClean="0"/>
              <a:t>10 hráčů + brankář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5220072" y="4941168"/>
            <a:ext cx="36724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Hraje se na obdélníkovém často travnatém hřišti</a:t>
            </a:r>
          </a:p>
          <a:p>
            <a:endParaRPr lang="cs-CZ" dirty="0" smtClean="0"/>
          </a:p>
          <a:p>
            <a:r>
              <a:rPr lang="cs-CZ" dirty="0" smtClean="0"/>
              <a:t>Ke hře slouží jeden kulatý míč</a:t>
            </a:r>
            <a:endParaRPr lang="cs-CZ" dirty="0"/>
          </a:p>
        </p:txBody>
      </p:sp>
      <p:pic>
        <p:nvPicPr>
          <p:cNvPr id="6146" name="Picture 2" descr="http://pixabay.com/static/uploads/photo/2013/05/30/09/22/football-114653_64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692696"/>
            <a:ext cx="3050552" cy="2016224"/>
          </a:xfrm>
          <a:prstGeom prst="rect">
            <a:avLst/>
          </a:prstGeom>
          <a:noFill/>
        </p:spPr>
      </p:pic>
    </p:spTree>
  </p:cSld>
  <p:clrMapOvr>
    <a:masterClrMapping/>
  </p:clrMapOvr>
  <p:transition advTm="989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39552" y="620688"/>
            <a:ext cx="3960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Fotbalové hřiště:</a:t>
            </a:r>
            <a:endParaRPr lang="cs-CZ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95536" y="1628800"/>
            <a:ext cx="835292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Hřiště má obdélníkový tvar s dvěma brankami po jedné na kratších stranách</a:t>
            </a:r>
          </a:p>
          <a:p>
            <a:endParaRPr lang="cs-CZ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Povrch je nejčastěji travnatý, ale touto dobou se dělají i umělé trávníky, které jsou úspornější na údržbu</a:t>
            </a:r>
          </a:p>
          <a:p>
            <a:endParaRPr lang="cs-CZ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Rozměr fotbalového hřiště je 90-100 m a na šířku 45-60m</a:t>
            </a:r>
          </a:p>
          <a:p>
            <a:endParaRPr lang="cs-CZ" dirty="0"/>
          </a:p>
          <a:p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  <p:transition advTm="1192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4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4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4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4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4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4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4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39552" y="836712"/>
            <a:ext cx="374441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Cílem hráčů  je dostat míč do branky protihráče</a:t>
            </a:r>
          </a:p>
          <a:p>
            <a:endParaRPr lang="cs-CZ" dirty="0"/>
          </a:p>
          <a:p>
            <a:r>
              <a:rPr lang="cs-CZ" dirty="0" smtClean="0"/>
              <a:t>Hráči se při tom nesmí míče dotknout rukou, s výjimkou autového vhazování </a:t>
            </a:r>
          </a:p>
          <a:p>
            <a:endParaRPr lang="cs-CZ" dirty="0"/>
          </a:p>
          <a:p>
            <a:r>
              <a:rPr lang="cs-CZ" dirty="0" smtClean="0"/>
              <a:t>Jediný, který může vzít míč do ruky, je brankář. Ten však může vzít míč do ruky pouze ve velkém vápně, které je značeno bílou čárou před bránou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5724128" y="836712"/>
            <a:ext cx="31683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Tým, který dostal do soupeřovi branky více míčů (gólů) vyhrává</a:t>
            </a:r>
            <a:endParaRPr lang="cs-CZ" dirty="0"/>
          </a:p>
        </p:txBody>
      </p:sp>
      <p:pic>
        <p:nvPicPr>
          <p:cNvPr id="2050" name="Picture 2" descr="http://pixabay.com/static/uploads/photo/2014/04/02/16/21/soccer-field-307046_64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3789040"/>
            <a:ext cx="2995533" cy="1872208"/>
          </a:xfrm>
          <a:prstGeom prst="rect">
            <a:avLst/>
          </a:prstGeom>
          <a:noFill/>
        </p:spPr>
      </p:pic>
      <p:sp>
        <p:nvSpPr>
          <p:cNvPr id="13" name="Šipka dolů 12"/>
          <p:cNvSpPr/>
          <p:nvPr/>
        </p:nvSpPr>
        <p:spPr>
          <a:xfrm>
            <a:off x="5796136" y="4077072"/>
            <a:ext cx="144016" cy="288032"/>
          </a:xfrm>
          <a:prstGeom prst="down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Šipka dolů 13"/>
          <p:cNvSpPr/>
          <p:nvPr/>
        </p:nvSpPr>
        <p:spPr>
          <a:xfrm>
            <a:off x="8100392" y="4077072"/>
            <a:ext cx="144016" cy="288032"/>
          </a:xfrm>
          <a:prstGeom prst="down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9" name="Pravoúhlá spojovací čára 18"/>
          <p:cNvCxnSpPr/>
          <p:nvPr/>
        </p:nvCxnSpPr>
        <p:spPr>
          <a:xfrm>
            <a:off x="2339752" y="4365104"/>
            <a:ext cx="2736304" cy="79208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Tm="1795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500"/>
                            </p:stCondLst>
                            <p:childTnLst>
                              <p:par>
                                <p:cTn id="4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980728"/>
            <a:ext cx="3312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Rozhodčí se pohybuje mezi hráči a kontroluje hru 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251520" y="3501008"/>
            <a:ext cx="316835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Kromě hlavního rozhodčí, který je na hřišti, jsou tu ještě dva čároví rozhodčí, kteří pomáhají kontrolovat hru a signály s praporky komunikují s rozhodčím hlavním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652120" y="5589240"/>
            <a:ext cx="29523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Hlavní slovo má však vždy hlavní rozhodčí</a:t>
            </a:r>
            <a:endParaRPr lang="cs-CZ" dirty="0"/>
          </a:p>
        </p:txBody>
      </p:sp>
      <p:pic>
        <p:nvPicPr>
          <p:cNvPr id="3076" name="Picture 4" descr="http://upload.wikimedia.org/wikipedia/commons/4/46/Verwarnung_im_Fussball-RB_Salzburg-18-09-200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908721"/>
            <a:ext cx="3005429" cy="2088232"/>
          </a:xfrm>
          <a:prstGeom prst="rect">
            <a:avLst/>
          </a:prstGeom>
          <a:noFill/>
        </p:spPr>
      </p:pic>
    </p:spTree>
  </p:cSld>
  <p:clrMapOvr>
    <a:masterClrMapping/>
  </p:clrMapOvr>
  <p:transition advTm="1506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692696"/>
            <a:ext cx="48245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Hraje se o dvou poločasech po 45 minutách</a:t>
            </a:r>
          </a:p>
          <a:p>
            <a:endParaRPr lang="cs-CZ" dirty="0"/>
          </a:p>
          <a:p>
            <a:r>
              <a:rPr lang="cs-CZ" dirty="0" smtClean="0"/>
              <a:t>Mezi poločasy je 15minutová přestávka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3563888" y="4653136"/>
            <a:ext cx="48965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Před zahájením prvního poločasu si hráči nastoupí na hřiště a hodem mincí si vyberou začáteční stranu a míč</a:t>
            </a:r>
            <a:endParaRPr lang="cs-CZ" dirty="0"/>
          </a:p>
        </p:txBody>
      </p:sp>
      <p:pic>
        <p:nvPicPr>
          <p:cNvPr id="18434" name="Picture 2" descr="Výsledek obrázku pro minc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5517232"/>
            <a:ext cx="1512168" cy="780318"/>
          </a:xfrm>
          <a:prstGeom prst="rect">
            <a:avLst/>
          </a:prstGeom>
          <a:noFill/>
        </p:spPr>
      </p:pic>
    </p:spTree>
  </p:cSld>
  <p:clrMapOvr>
    <a:masterClrMapping/>
  </p:clrMapOvr>
  <p:transition advTm="1263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55576" y="476672"/>
            <a:ext cx="39604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Před začátkem utkání se také každý zápas zaznamená a nechá podepsat od kapitánů družstev</a:t>
            </a:r>
          </a:p>
          <a:p>
            <a:endParaRPr lang="cs-CZ" dirty="0"/>
          </a:p>
          <a:p>
            <a:r>
              <a:rPr lang="cs-CZ" dirty="0" smtClean="0"/>
              <a:t>Po ukončení se zapíše konečný výsledek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64088" y="4437112"/>
            <a:ext cx="3600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Zapisuje se také kdo a v jaké minutě dal gól nebo kdo a kdy dostal žlutou, nebo červenou kartu, kterou se trestá nepovolený zákrok ( faul ) </a:t>
            </a:r>
            <a:endParaRPr lang="cs-CZ" dirty="0"/>
          </a:p>
        </p:txBody>
      </p:sp>
      <p:pic>
        <p:nvPicPr>
          <p:cNvPr id="1028" name="Picture 4" descr="http://upload.wikimedia.org/wikipedia/commons/f/fb/Football_tri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404664"/>
            <a:ext cx="3126129" cy="2091902"/>
          </a:xfrm>
          <a:prstGeom prst="rect">
            <a:avLst/>
          </a:prstGeom>
          <a:noFill/>
        </p:spPr>
      </p:pic>
    </p:spTree>
  </p:cSld>
  <p:clrMapOvr>
    <a:masterClrMapping/>
  </p:clrMapOvr>
  <p:transition advTm="1544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100</TotalTime>
  <Words>255</Words>
  <Application>Microsoft Office PowerPoint</Application>
  <PresentationFormat>Předvádění na obrazovce (4:3)</PresentationFormat>
  <Paragraphs>33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Shluk</vt:lpstr>
      <vt:lpstr>Snímek 1</vt:lpstr>
      <vt:lpstr>Snímek 2</vt:lpstr>
      <vt:lpstr>Snímek 3</vt:lpstr>
      <vt:lpstr>Snímek 4</vt:lpstr>
      <vt:lpstr>Snímek 5</vt:lpstr>
      <vt:lpstr>Snímek 6</vt:lpstr>
      <vt:lpstr>Snímek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Duras</dc:creator>
  <cp:lastModifiedBy>Duras</cp:lastModifiedBy>
  <cp:revision>11</cp:revision>
  <dcterms:created xsi:type="dcterms:W3CDTF">2015-02-12T12:44:32Z</dcterms:created>
  <dcterms:modified xsi:type="dcterms:W3CDTF">2015-02-19T12:38:47Z</dcterms:modified>
</cp:coreProperties>
</file>