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C0ACF5D-EAAE-455C-AD04-421F2AEFA6F9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843DD59-031A-440F-BDA7-7C7A839A95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CF5D-EAAE-455C-AD04-421F2AEFA6F9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3DD59-031A-440F-BDA7-7C7A839A95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CF5D-EAAE-455C-AD04-421F2AEFA6F9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3DD59-031A-440F-BDA7-7C7A839A95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0ACF5D-EAAE-455C-AD04-421F2AEFA6F9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843DD59-031A-440F-BDA7-7C7A839A95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C0ACF5D-EAAE-455C-AD04-421F2AEFA6F9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843DD59-031A-440F-BDA7-7C7A839A95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CF5D-EAAE-455C-AD04-421F2AEFA6F9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3DD59-031A-440F-BDA7-7C7A839A95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CF5D-EAAE-455C-AD04-421F2AEFA6F9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3DD59-031A-440F-BDA7-7C7A839A95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0ACF5D-EAAE-455C-AD04-421F2AEFA6F9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843DD59-031A-440F-BDA7-7C7A839A95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CF5D-EAAE-455C-AD04-421F2AEFA6F9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3DD59-031A-440F-BDA7-7C7A839A95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0ACF5D-EAAE-455C-AD04-421F2AEFA6F9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843DD59-031A-440F-BDA7-7C7A839A95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0ACF5D-EAAE-455C-AD04-421F2AEFA6F9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843DD59-031A-440F-BDA7-7C7A839A95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0ACF5D-EAAE-455C-AD04-421F2AEFA6F9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843DD59-031A-440F-BDA7-7C7A839A95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Samojed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9" name="Picture 5" descr="C:\Users\heroutek\AppData\Local\Microsoft\Windows\Temporary Internet Files\Content.IE5\OPUYSW88\samoyed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548680"/>
            <a:ext cx="4032448" cy="36004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3528" y="404664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Rasa Samojed </a:t>
            </a:r>
            <a:endParaRPr lang="cs-CZ" sz="4400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1484784"/>
            <a:ext cx="792088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Země původu je Rusko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Hmotnost je 23-30 kg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Výška 53-57 cm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Barva sněhově nebo krémově bílá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Velmi staré plemeno sibiřského psa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Má rád dospělé i děti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Není vůbec agresivní</a:t>
            </a:r>
          </a:p>
          <a:p>
            <a:pPr>
              <a:buFont typeface="Wingdings" pitchFamily="2" charset="2"/>
              <a:buChar char="§"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  <p:transition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620688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Historie</a:t>
            </a:r>
            <a:endParaRPr lang="cs-CZ" sz="4400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1700808"/>
            <a:ext cx="78488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Psi doprovázeli kočovné kmeny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Něnců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Prošli téměř celou severní oblast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asie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Původní samojed mívali tmavé skvrny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Používal se jako strážce sobích stád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ransition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620688"/>
            <a:ext cx="77048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Povaha</a:t>
            </a:r>
            <a:endParaRPr lang="cs-CZ" sz="4400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844824"/>
            <a:ext cx="78488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Přátelský</a:t>
            </a:r>
            <a:r>
              <a:rPr lang="cs-CZ" sz="3600" dirty="0">
                <a:latin typeface="Arial" pitchFamily="34" charset="0"/>
                <a:cs typeface="Arial" pitchFamily="34" charset="0"/>
              </a:rPr>
              <a:t>, veselý, inteligentní a velmi poslušný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pes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Může ale být i velmi tvrdohlavý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cs-CZ" sz="3600" dirty="0">
                <a:latin typeface="Arial" pitchFamily="34" charset="0"/>
                <a:cs typeface="Arial" pitchFamily="34" charset="0"/>
              </a:rPr>
              <a:t>citlivý, přítulný a také velmi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ostražitý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Chová se výborně k dětem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620688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Nároky</a:t>
            </a:r>
            <a:endParaRPr lang="cs-CZ" sz="4400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1556792"/>
            <a:ext cx="73448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Potřebuje hodně pohybu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Měl by trvale </a:t>
            </a:r>
            <a:r>
              <a:rPr lang="cs-CZ" sz="3600" dirty="0">
                <a:latin typeface="Arial" pitchFamily="34" charset="0"/>
                <a:cs typeface="Arial" pitchFamily="34" charset="0"/>
              </a:rPr>
              <a:t>ž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ít venku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Přesto se však hodí i do města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Je nutné pečovat o jeho dlouhou srst</a:t>
            </a:r>
          </a:p>
          <a:p>
            <a:pPr>
              <a:buFont typeface="Wingdings" pitchFamily="2" charset="2"/>
              <a:buChar char="§"/>
            </a:pPr>
            <a:r>
              <a:rPr lang="cs-C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Je velmi houževnatý co se týče nízkých teplot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76672"/>
            <a:ext cx="8064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Pár jeho fotek:</a:t>
            </a:r>
            <a:endParaRPr lang="cs-CZ" sz="4400" u="sng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heroutek\AppData\Local\Microsoft\Windows\Temporary Internet Files\Content.IE5\FW201RSW\4192820247_cc427e9526_z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25674">
            <a:off x="199779" y="1517736"/>
            <a:ext cx="4441708" cy="2963452"/>
          </a:xfrm>
          <a:prstGeom prst="rect">
            <a:avLst/>
          </a:prstGeom>
          <a:noFill/>
        </p:spPr>
      </p:pic>
      <p:pic>
        <p:nvPicPr>
          <p:cNvPr id="1027" name="Picture 3" descr="C:\Users\heroutek\AppData\Local\Microsoft\Windows\Temporary Internet Files\Content.IE5\9UAWLAPC\2wec51i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29429">
            <a:off x="5292080" y="332656"/>
            <a:ext cx="3071081" cy="4325466"/>
          </a:xfrm>
          <a:prstGeom prst="rect">
            <a:avLst/>
          </a:prstGeom>
          <a:noFill/>
        </p:spPr>
      </p:pic>
      <p:pic>
        <p:nvPicPr>
          <p:cNvPr id="1028" name="Picture 4" descr="C:\Users\heroutek\AppData\Local\Microsoft\Windows\Temporary Internet Files\Content.IE5\9UAWLAPC\208761.3105895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323919">
            <a:off x="467544" y="4568866"/>
            <a:ext cx="2376264" cy="2221807"/>
          </a:xfrm>
          <a:prstGeom prst="rect">
            <a:avLst/>
          </a:prstGeom>
          <a:noFill/>
        </p:spPr>
      </p:pic>
      <p:pic>
        <p:nvPicPr>
          <p:cNvPr id="1030" name="Picture 6" descr="C:\Users\heroutek\AppData\Local\Microsoft\Windows\Temporary Internet Files\Content.IE5\OPUYSW88\samoyed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24270">
            <a:off x="4743737" y="4194780"/>
            <a:ext cx="2734178" cy="2469874"/>
          </a:xfrm>
          <a:prstGeom prst="rect">
            <a:avLst/>
          </a:prstGeom>
          <a:noFill/>
        </p:spPr>
      </p:pic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</TotalTime>
  <Words>139</Words>
  <Application>Microsoft Office PowerPoint</Application>
  <PresentationFormat>Předvádění na obrazovce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Samojed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Můj Samojed Erzo</dc:title>
  <dc:creator>heroutek</dc:creator>
  <cp:lastModifiedBy>heroutek</cp:lastModifiedBy>
  <cp:revision>8</cp:revision>
  <dcterms:created xsi:type="dcterms:W3CDTF">2015-02-12T12:36:36Z</dcterms:created>
  <dcterms:modified xsi:type="dcterms:W3CDTF">2015-02-17T10:03:42Z</dcterms:modified>
</cp:coreProperties>
</file>