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4CCD79-D83C-4D53-A88A-327F2BA0AC4B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1D798C0-85EA-47EA-A2BC-B8D2861B0CE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539602"/>
          </a:xfrm>
        </p:spPr>
        <p:txBody>
          <a:bodyPr/>
          <a:lstStyle/>
          <a:p>
            <a:r>
              <a:rPr lang="cs-CZ" dirty="0" smtClean="0"/>
              <a:t>Florbal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797152"/>
            <a:ext cx="6400800" cy="1752600"/>
          </a:xfrm>
        </p:spPr>
        <p:txBody>
          <a:bodyPr/>
          <a:lstStyle/>
          <a:p>
            <a:r>
              <a:rPr lang="cs-CZ" dirty="0" smtClean="0"/>
              <a:t>Je kolektivní halový sport…</a:t>
            </a:r>
            <a:endParaRPr lang="cs-CZ" dirty="0"/>
          </a:p>
        </p:txBody>
      </p:sp>
      <p:pic>
        <p:nvPicPr>
          <p:cNvPr id="4" name="Picture 2" descr="http://www.kvrezac.cz/files/ckeditor/Sportovni%20site/Site%20na%20florbal/18_085_93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04664"/>
            <a:ext cx="3960440" cy="1800200"/>
          </a:xfrm>
          <a:prstGeom prst="rect">
            <a:avLst/>
          </a:prstGeom>
          <a:noFill/>
        </p:spPr>
      </p:pic>
    </p:spTree>
  </p:cSld>
  <p:clrMapOvr>
    <a:masterClrMapping/>
  </p:clrMapOvr>
  <p:transition advTm="57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Hraje se na hřišti o rozměrech  40x20 metrů</a:t>
            </a:r>
          </a:p>
          <a:p>
            <a:r>
              <a:rPr lang="cs-CZ" sz="2400" dirty="0" smtClean="0"/>
              <a:t>S plastovým dírkovaným míčkem,který je většinou bílý,ale nyní už je povolen zbarvený trochu do oranžova </a:t>
            </a:r>
          </a:p>
          <a:p>
            <a:r>
              <a:rPr lang="cs-CZ" sz="2400" dirty="0" smtClean="0"/>
              <a:t>Hraje 5 lidí proti 5 + brankáři </a:t>
            </a:r>
          </a:p>
          <a:p>
            <a:r>
              <a:rPr lang="cs-CZ" sz="2400" dirty="0" smtClean="0"/>
              <a:t>Vyloučení je na dvě minuty (menší trest) ,hrubší faul je oceněn pětiminutovým trestem nebo trestem do konce utkání</a:t>
            </a:r>
          </a:p>
          <a:p>
            <a:r>
              <a:rPr lang="cs-CZ" sz="2400" dirty="0" smtClean="0"/>
              <a:t>Nastupují proti sobě dvě mužstva,která mají za úkol dát gól </a:t>
            </a:r>
          </a:p>
          <a:p>
            <a:r>
              <a:rPr lang="cs-CZ" sz="2400" dirty="0" smtClean="0"/>
              <a:t>Hraje se s holemi,která by měli být dlouhá hráči někam po pas </a:t>
            </a:r>
          </a:p>
          <a:p>
            <a:r>
              <a:rPr lang="cs-CZ" sz="2400" dirty="0" smtClean="0"/>
              <a:t>Hraje se 3x20 minut. Pokud mají oba týmy stejně vstřelených gólů je na řadě prodlouženi (5min.) pokud ani to ne tak jsou na řadě samostatné nájezdy tyto časy se liší u mládeže nebo v nižší soutěži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/>
              <a:t>Něco málo o florbale </a:t>
            </a:r>
            <a:endParaRPr lang="cs-CZ" dirty="0"/>
          </a:p>
        </p:txBody>
      </p:sp>
    </p:spTree>
  </p:cSld>
  <p:clrMapOvr>
    <a:masterClrMapping/>
  </p:clrMapOvr>
  <p:transition advTm="331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 největšímu rozkvětu se dočkal ve Švédsku, kde se hrál i první florbalový zápas</a:t>
            </a:r>
          </a:p>
          <a:p>
            <a:r>
              <a:rPr lang="cs-CZ" sz="2400" dirty="0" smtClean="0"/>
              <a:t>Ale </a:t>
            </a:r>
            <a:r>
              <a:rPr lang="cs-CZ" sz="2400" dirty="0" smtClean="0"/>
              <a:t>florbal </a:t>
            </a:r>
            <a:r>
              <a:rPr lang="cs-CZ" sz="2400" dirty="0" smtClean="0"/>
              <a:t>jak už někteří ví vznikl původně v USA </a:t>
            </a:r>
          </a:p>
          <a:p>
            <a:r>
              <a:rPr lang="cs-CZ" sz="2400" dirty="0" smtClean="0"/>
              <a:t>Poprvé se začal hrát s dřevenými holemi</a:t>
            </a:r>
            <a:r>
              <a:rPr lang="cs-CZ" sz="2400" dirty="0" smtClean="0"/>
              <a:t>, ale </a:t>
            </a:r>
            <a:r>
              <a:rPr lang="cs-CZ" sz="2400" dirty="0" smtClean="0"/>
              <a:t>teď každý musí mít karbonové nebo plastové </a:t>
            </a:r>
          </a:p>
          <a:p>
            <a:r>
              <a:rPr lang="cs-CZ" sz="2400" dirty="0" smtClean="0"/>
              <a:t>S nějakými podobnými holemi jako v hokeji     </a:t>
            </a:r>
          </a:p>
          <a:p>
            <a:r>
              <a:rPr lang="cs-CZ" sz="2400" dirty="0" smtClean="0"/>
              <a:t>Tady je ukázka současné florbalové hole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florbalu</a:t>
            </a:r>
            <a:endParaRPr lang="cs-CZ" dirty="0"/>
          </a:p>
        </p:txBody>
      </p:sp>
      <p:pic>
        <p:nvPicPr>
          <p:cNvPr id="1026" name="Picture 2" descr="C:\Users\prochazkaj\Desktop\florbalova hu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7293521" cy="1440160"/>
          </a:xfrm>
          <a:prstGeom prst="rect">
            <a:avLst/>
          </a:prstGeom>
          <a:noFill/>
        </p:spPr>
      </p:pic>
    </p:spTree>
  </p:cSld>
  <p:clrMapOvr>
    <a:masterClrMapping/>
  </p:clrMapOvr>
  <p:transition advTm="167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0"/>
                            </p:stCondLst>
                            <p:childTnLst>
                              <p:par>
                                <p:cTn id="11" presetID="5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0"/>
                            </p:stCondLst>
                            <p:childTnLst>
                              <p:par>
                                <p:cTn id="16" presetID="5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60"/>
                            </p:stCondLst>
                            <p:childTnLst>
                              <p:par>
                                <p:cTn id="21" presetID="5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60"/>
                            </p:stCondLst>
                            <p:childTnLst>
                              <p:par>
                                <p:cTn id="26" presetID="5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60"/>
                            </p:stCondLst>
                            <p:childTnLst>
                              <p:par>
                                <p:cTn id="31" presetID="5" presetClass="emph" presetSubtype="1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60"/>
                            </p:stCondLst>
                            <p:childTnLst>
                              <p:par>
                                <p:cTn id="3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 kolébku florbalu je všeobecně považována Skandinávie. Málokdo však ví, že původně florbal vznikl ve Spojených státech amerických v továrně na plasty </a:t>
            </a:r>
            <a:r>
              <a:rPr lang="cs-CZ" dirty="0" err="1"/>
              <a:t>Cosom</a:t>
            </a:r>
            <a:r>
              <a:rPr lang="cs-CZ" dirty="0"/>
              <a:t>, ve státě Minneapolis. Zdejší dělníci si vyrobili plastikové hokejky, kterými ovládali míček již v roce 1958. Tehdy nově zrozená hra dostala název </a:t>
            </a:r>
            <a:r>
              <a:rPr lang="cs-CZ" dirty="0" err="1"/>
              <a:t>floorhockey</a:t>
            </a:r>
            <a:r>
              <a:rPr lang="cs-CZ" dirty="0"/>
              <a:t>. Velkého rozkvětu, se ale dočkal až ve Švédsku, kam byly přivezeny plastové hole</a:t>
            </a:r>
            <a:r>
              <a:rPr lang="cs-CZ" dirty="0" smtClean="0"/>
              <a:t>. Na </a:t>
            </a:r>
            <a:r>
              <a:rPr lang="cs-CZ" dirty="0"/>
              <a:t>počátku 70. let objevovali kouzlo hry, kterou pojmenovali </a:t>
            </a:r>
            <a:r>
              <a:rPr lang="cs-CZ" b="1" dirty="0" err="1"/>
              <a:t>i</a:t>
            </a:r>
            <a:r>
              <a:rPr lang="cs-CZ" dirty="0" err="1"/>
              <a:t>nnebandy</a:t>
            </a:r>
            <a:r>
              <a:rPr lang="cs-CZ" dirty="0"/>
              <a:t>, </a:t>
            </a:r>
            <a:r>
              <a:rPr lang="cs-CZ" dirty="0" smtClean="0"/>
              <a:t>kterou </a:t>
            </a:r>
            <a:r>
              <a:rPr lang="cs-CZ" dirty="0"/>
              <a:t>hráli převážně švédští hokejisté v letním období. Ke sjednocení pravidel došlo v roce 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1986</a:t>
            </a:r>
            <a:r>
              <a:rPr lang="cs-CZ" dirty="0"/>
              <a:t> v souvislosti se založením </a:t>
            </a:r>
            <a:r>
              <a:rPr lang="cs-CZ" dirty="0" smtClean="0"/>
              <a:t>Mezinárodní florbalové federace.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sportu</a:t>
            </a:r>
            <a:endParaRPr lang="cs-CZ" dirty="0"/>
          </a:p>
        </p:txBody>
      </p:sp>
    </p:spTree>
  </p:cSld>
  <p:clrMapOvr>
    <a:masterClrMapping/>
  </p:clrMapOvr>
  <p:transition advTm="465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Česká florbalová reprezentace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je národní florbalový tým České republiky založený v roce 1992, který je členem Mezinárodní florbalové federace. V roce 2004 získal na   </a:t>
            </a:r>
            <a:r>
              <a:rPr lang="cs-CZ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mistroství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světa ve Švýcarsku stříbrné medaile. V roce 2010 na mistrovství světa ve Finsku pak medaile bronzové za třetí místo. Současným reprezentačním trenérem je Radim </a:t>
            </a:r>
            <a:r>
              <a:rPr lang="cs-CZ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Cepek</a:t>
            </a:r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Něco o naší reprezentaci</a:t>
            </a:r>
            <a:endParaRPr lang="cs-CZ" dirty="0"/>
          </a:p>
        </p:txBody>
      </p:sp>
      <p:pic>
        <p:nvPicPr>
          <p:cNvPr id="2050" name="Picture 2" descr="C:\Users\prochazkaj\Desktop\MS ve florbal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005064"/>
            <a:ext cx="3657600" cy="2103120"/>
          </a:xfrm>
          <a:prstGeom prst="rect">
            <a:avLst/>
          </a:prstGeom>
          <a:noFill/>
        </p:spPr>
      </p:pic>
    </p:spTree>
  </p:cSld>
  <p:clrMapOvr>
    <a:masterClrMapping/>
  </p:clrMapOvr>
  <p:transition advTm="257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Musíte mít florbalovou hůl </a:t>
            </a:r>
          </a:p>
          <a:p>
            <a:r>
              <a:rPr lang="cs-CZ" dirty="0" smtClean="0"/>
              <a:t>Neklouzavou obuv </a:t>
            </a:r>
          </a:p>
          <a:p>
            <a:r>
              <a:rPr lang="cs-CZ" dirty="0" smtClean="0"/>
              <a:t>Brankáři hůl nemají </a:t>
            </a:r>
          </a:p>
          <a:p>
            <a:r>
              <a:rPr lang="cs-CZ" dirty="0" smtClean="0"/>
              <a:t>Brankáři potřebují přilbu </a:t>
            </a:r>
          </a:p>
          <a:p>
            <a:r>
              <a:rPr lang="cs-CZ" dirty="0" smtClean="0"/>
              <a:t>Brankáři potřebují kalhoty</a:t>
            </a:r>
          </a:p>
          <a:p>
            <a:r>
              <a:rPr lang="cs-CZ" dirty="0" smtClean="0"/>
              <a:t>Brankáři potřebují chrániče na kolena a na lokty a suspenzor rukavice nejsou povinné 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výbava hráče</a:t>
            </a:r>
            <a:endParaRPr lang="cs-CZ" dirty="0"/>
          </a:p>
        </p:txBody>
      </p:sp>
      <p:pic>
        <p:nvPicPr>
          <p:cNvPr id="1026" name="Picture 2" descr="C:\Users\prochazkaj\Desktop\kaf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340768"/>
            <a:ext cx="3044952" cy="2225040"/>
          </a:xfrm>
          <a:prstGeom prst="rect">
            <a:avLst/>
          </a:prstGeom>
          <a:noFill/>
        </p:spPr>
      </p:pic>
    </p:spTree>
  </p:cSld>
  <p:clrMapOvr>
    <a:masterClrMapping/>
  </p:clrMapOvr>
  <p:transition advTm="408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9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1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</TotalTime>
  <Words>298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Shluk</vt:lpstr>
      <vt:lpstr>Florbal </vt:lpstr>
      <vt:lpstr>Něco málo o florbale </vt:lpstr>
      <vt:lpstr>Vznik florbalu</vt:lpstr>
      <vt:lpstr>Historie sportu</vt:lpstr>
      <vt:lpstr>Něco o naší reprezentaci</vt:lpstr>
      <vt:lpstr>Základní výbava hráče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Florbal</dc:title>
  <dc:creator>prochazkaj</dc:creator>
  <cp:lastModifiedBy>prochazkaj</cp:lastModifiedBy>
  <cp:revision>12</cp:revision>
  <dcterms:created xsi:type="dcterms:W3CDTF">2015-02-12T12:54:39Z</dcterms:created>
  <dcterms:modified xsi:type="dcterms:W3CDTF">2015-02-18T10:27:13Z</dcterms:modified>
</cp:coreProperties>
</file>