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0C85-CBC7-46B9-B2C9-FD58EB8C7AB5}" type="datetimeFigureOut">
              <a:rPr lang="cs-CZ" smtClean="0"/>
              <a:pPr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9E3B-676E-4898-A80D-C21D1D05560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2050" name="Picture 2" descr="C:\Users\Game\Desktop\spacer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900" dirty="0" smtClean="0">
                <a:solidFill>
                  <a:schemeClr val="bg1"/>
                </a:solidFill>
              </a:rPr>
              <a:t/>
            </a:r>
            <a:br>
              <a:rPr lang="cs-CZ" sz="4900" dirty="0" smtClean="0">
                <a:solidFill>
                  <a:schemeClr val="bg1"/>
                </a:solidFill>
              </a:rPr>
            </a:br>
            <a:r>
              <a:rPr lang="cs-CZ" sz="4900" dirty="0">
                <a:solidFill>
                  <a:schemeClr val="bg1"/>
                </a:solidFill>
              </a:rPr>
              <a:t/>
            </a:r>
            <a:br>
              <a:rPr lang="cs-CZ" sz="4900" dirty="0">
                <a:solidFill>
                  <a:schemeClr val="bg1"/>
                </a:solidFill>
              </a:rPr>
            </a:br>
            <a:r>
              <a:rPr lang="cs-CZ" sz="4900" dirty="0" smtClean="0">
                <a:solidFill>
                  <a:schemeClr val="bg1"/>
                </a:solidFill>
              </a:rPr>
              <a:t>Dnes si představíme hru, kterou žádný fanoušek stříleček jen tak nepřehlédne.</a:t>
            </a:r>
            <a:br>
              <a:rPr lang="cs-CZ" sz="4900" dirty="0" smtClean="0">
                <a:solidFill>
                  <a:schemeClr val="bg1"/>
                </a:solidFill>
              </a:rPr>
            </a:br>
            <a:r>
              <a:rPr lang="cs-CZ" sz="4900" dirty="0" smtClean="0">
                <a:solidFill>
                  <a:schemeClr val="bg1"/>
                </a:solidFill>
              </a:rPr>
              <a:t>Je to…</a:t>
            </a:r>
            <a:r>
              <a:rPr lang="cs-CZ" sz="3600" dirty="0" smtClean="0">
                <a:solidFill>
                  <a:schemeClr val="bg1"/>
                </a:solidFill>
              </a:rPr>
              <a:t/>
            </a:r>
            <a:br>
              <a:rPr lang="cs-CZ" sz="3600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Game\Desktop\stažený soubor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3543300" cy="12858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1428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i="1" u="sng" dirty="0" err="1" smtClean="0">
                <a:solidFill>
                  <a:schemeClr val="bg1"/>
                </a:solidFill>
              </a:rPr>
              <a:t>Counter</a:t>
            </a:r>
            <a:r>
              <a:rPr lang="cs-CZ" sz="7200" b="1" i="1" u="sng" dirty="0" smtClean="0">
                <a:solidFill>
                  <a:schemeClr val="bg1"/>
                </a:solidFill>
              </a:rPr>
              <a:t> - Strike</a:t>
            </a:r>
            <a:endParaRPr lang="cs-CZ" sz="7200" b="1" i="1" u="sng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14546" y="128586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u="sng" dirty="0" err="1" smtClean="0">
                <a:solidFill>
                  <a:srgbClr val="FF0000"/>
                </a:solidFill>
              </a:rPr>
              <a:t>Global</a:t>
            </a:r>
            <a:r>
              <a:rPr lang="cs-CZ" sz="4800" b="1" i="1" u="sng" dirty="0" smtClean="0">
                <a:solidFill>
                  <a:srgbClr val="FF0000"/>
                </a:solidFill>
              </a:rPr>
              <a:t> </a:t>
            </a:r>
            <a:r>
              <a:rPr lang="cs-CZ" sz="4800" b="1" i="1" u="sng" dirty="0" err="1" smtClean="0">
                <a:solidFill>
                  <a:srgbClr val="FF0000"/>
                </a:solidFill>
              </a:rPr>
              <a:t>Offensive</a:t>
            </a:r>
            <a:endParaRPr lang="cs-CZ" sz="4800" b="1" i="1" u="sng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28662" y="314324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Je to nástupce úspěšných předchůdců </a:t>
            </a:r>
            <a:r>
              <a:rPr lang="cs-CZ" sz="3600" dirty="0" err="1" smtClean="0">
                <a:solidFill>
                  <a:schemeClr val="bg1"/>
                </a:solidFill>
              </a:rPr>
              <a:t>Counter</a:t>
            </a:r>
            <a:r>
              <a:rPr lang="cs-CZ" sz="3600" dirty="0" smtClean="0">
                <a:solidFill>
                  <a:schemeClr val="bg1"/>
                </a:solidFill>
              </a:rPr>
              <a:t> Strike 1.6 a </a:t>
            </a:r>
            <a:r>
              <a:rPr lang="cs-CZ" sz="3600" dirty="0" err="1" smtClean="0">
                <a:solidFill>
                  <a:schemeClr val="bg1"/>
                </a:solidFill>
              </a:rPr>
              <a:t>Counter</a:t>
            </a:r>
            <a:r>
              <a:rPr lang="cs-CZ" sz="3600" dirty="0" smtClean="0">
                <a:solidFill>
                  <a:schemeClr val="bg1"/>
                </a:solidFill>
              </a:rPr>
              <a:t> strike: </a:t>
            </a:r>
            <a:r>
              <a:rPr lang="cs-CZ" sz="3600" dirty="0" err="1" smtClean="0">
                <a:solidFill>
                  <a:schemeClr val="bg1"/>
                </a:solidFill>
              </a:rPr>
              <a:t>Source</a:t>
            </a:r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Game\Desktop\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1984"/>
            <a:ext cx="2682876" cy="2286016"/>
          </a:xfrm>
          <a:prstGeom prst="rect">
            <a:avLst/>
          </a:prstGeom>
          <a:noFill/>
        </p:spPr>
      </p:pic>
      <p:pic>
        <p:nvPicPr>
          <p:cNvPr id="5123" name="Picture 3" descr="C:\Users\Game\Desktop\stažený soub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71984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Tm="10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me\Desktop\stažený sou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191125"/>
            <a:ext cx="2743200" cy="166687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i="1" u="sng" dirty="0" smtClean="0">
                <a:solidFill>
                  <a:schemeClr val="bg1"/>
                </a:solidFill>
              </a:rPr>
              <a:t>Tvůrci</a:t>
            </a:r>
            <a:endParaRPr lang="cs-CZ" sz="6600" b="1" i="1" u="sng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77281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Hru vyvinulo </a:t>
            </a:r>
            <a:r>
              <a:rPr lang="cs-CZ" sz="3200" dirty="0" err="1" smtClean="0">
                <a:solidFill>
                  <a:schemeClr val="bg1"/>
                </a:solidFill>
              </a:rPr>
              <a:t>Valve</a:t>
            </a:r>
            <a:r>
              <a:rPr lang="cs-CZ" sz="3200" dirty="0" smtClean="0">
                <a:solidFill>
                  <a:schemeClr val="bg1"/>
                </a:solidFill>
              </a:rPr>
              <a:t> ve spolupráci s </a:t>
            </a:r>
            <a:r>
              <a:rPr lang="cs-CZ" sz="3200" dirty="0" err="1" smtClean="0">
                <a:solidFill>
                  <a:schemeClr val="bg1"/>
                </a:solidFill>
              </a:rPr>
              <a:t>Hidden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Path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Entertainment</a:t>
            </a:r>
            <a:r>
              <a:rPr lang="cs-CZ" sz="3200" dirty="0" smtClean="0">
                <a:solidFill>
                  <a:schemeClr val="bg1"/>
                </a:solidFill>
              </a:rPr>
              <a:t>. Hra navazuje na předchozí verze hry </a:t>
            </a:r>
            <a:r>
              <a:rPr lang="cs-CZ" sz="3200" dirty="0" err="1" smtClean="0">
                <a:solidFill>
                  <a:schemeClr val="bg1"/>
                </a:solidFill>
              </a:rPr>
              <a:t>Counter</a:t>
            </a:r>
            <a:r>
              <a:rPr lang="cs-CZ" sz="3200" dirty="0" smtClean="0">
                <a:solidFill>
                  <a:schemeClr val="bg1"/>
                </a:solidFill>
              </a:rPr>
              <a:t> Strike.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39330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bg1"/>
                </a:solidFill>
                <a:latin typeface="Copperplate Gothic Bold" pitchFamily="34" charset="0"/>
              </a:rPr>
              <a:t>Hra byla vydána 21. srpna 2012</a:t>
            </a:r>
            <a:r>
              <a:rPr lang="cs-CZ" sz="4000" dirty="0" smtClean="0">
                <a:solidFill>
                  <a:schemeClr val="bg1"/>
                </a:solidFill>
                <a:latin typeface="Copperplate Gothic Bold" pitchFamily="34" charset="0"/>
              </a:rPr>
              <a:t>.</a:t>
            </a:r>
            <a:endParaRPr lang="cs-CZ" sz="40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 advTm="1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Game\Desktop\BU0dvw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5"/>
            <a:ext cx="8643998" cy="2428892"/>
          </a:xfrm>
          <a:prstGeom prst="rect">
            <a:avLst/>
          </a:prstGeom>
          <a:noFill/>
        </p:spPr>
      </p:pic>
      <p:pic>
        <p:nvPicPr>
          <p:cNvPr id="4099" name="Picture 3" descr="C:\Users\Game\Desktop\CZ75_P-01-courtesy-wmasg.pl_.jpg"/>
          <p:cNvPicPr>
            <a:picLocks noChangeAspect="1" noChangeArrowheads="1"/>
          </p:cNvPicPr>
          <p:nvPr/>
        </p:nvPicPr>
        <p:blipFill>
          <a:blip r:embed="rId3">
            <a:lum bright="-31000" contrast="-1000"/>
          </a:blip>
          <a:srcRect/>
          <a:stretch>
            <a:fillRect/>
          </a:stretch>
        </p:blipFill>
        <p:spPr bwMode="auto">
          <a:xfrm>
            <a:off x="500034" y="1357298"/>
            <a:ext cx="4340774" cy="313055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i="1" u="sng" dirty="0" smtClean="0">
                <a:solidFill>
                  <a:schemeClr val="bg1"/>
                </a:solidFill>
              </a:rPr>
              <a:t>Co nový díl přidává ?</a:t>
            </a:r>
            <a:endParaRPr lang="cs-CZ" sz="5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1772816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800" dirty="0">
                <a:solidFill>
                  <a:srgbClr val="FFFF00"/>
                </a:solidFill>
              </a:rPr>
              <a:t>P</a:t>
            </a:r>
            <a:r>
              <a:rPr lang="cs-CZ" sz="2800" dirty="0" smtClean="0">
                <a:solidFill>
                  <a:srgbClr val="FFFF00"/>
                </a:solidFill>
              </a:rPr>
              <a:t>řidává </a:t>
            </a:r>
            <a:r>
              <a:rPr lang="cs-CZ" sz="2800" dirty="0">
                <a:solidFill>
                  <a:srgbClr val="FFFF00"/>
                </a:solidFill>
              </a:rPr>
              <a:t>nově zbraně a vybavení</a:t>
            </a:r>
            <a:r>
              <a:rPr lang="cs-CZ" sz="2800" dirty="0" smtClean="0">
                <a:solidFill>
                  <a:srgbClr val="FFFF00"/>
                </a:solidFill>
              </a:rPr>
              <a:t>.</a:t>
            </a:r>
          </a:p>
          <a:p>
            <a:pPr>
              <a:buClr>
                <a:schemeClr val="bg1"/>
              </a:buClr>
            </a:pPr>
            <a:endParaRPr lang="cs-CZ" sz="2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Základní zbraně ovšem </a:t>
            </a:r>
            <a:r>
              <a:rPr lang="cs-CZ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zůstávají</a:t>
            </a:r>
          </a:p>
          <a:p>
            <a:pPr>
              <a:buClr>
                <a:schemeClr val="bg1"/>
              </a:buClr>
            </a:pPr>
            <a:endParaRPr lang="cs-CZ" sz="2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B050"/>
                </a:solidFill>
              </a:rPr>
              <a:t>Mapy jsou graficky upravené, ale hratelně zůstávají pořád stejný jako v předchozích dílech </a:t>
            </a:r>
            <a:r>
              <a:rPr lang="cs-CZ" sz="2800" dirty="0" err="1" smtClean="0">
                <a:solidFill>
                  <a:srgbClr val="00B050"/>
                </a:solidFill>
              </a:rPr>
              <a:t>Counter</a:t>
            </a:r>
            <a:r>
              <a:rPr lang="cs-CZ" sz="2800" dirty="0" smtClean="0">
                <a:solidFill>
                  <a:srgbClr val="00B050"/>
                </a:solidFill>
              </a:rPr>
              <a:t> Strike</a:t>
            </a:r>
          </a:p>
          <a:p>
            <a:pPr>
              <a:buClr>
                <a:schemeClr val="bg1"/>
              </a:buClr>
            </a:pPr>
            <a:endParaRPr lang="cs-CZ" sz="2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Do hry byl přidán inventář, který umožňuje kupování a prodávání rozlišných skinů (vzhledů) zbraní. Skin je možné získat koupí, náhodně přímo ze hry nebo výměnou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4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i="1" u="sng" dirty="0" smtClean="0">
                <a:solidFill>
                  <a:schemeClr val="bg1"/>
                </a:solidFill>
              </a:rPr>
              <a:t>Herní módy</a:t>
            </a:r>
            <a:endParaRPr lang="cs-CZ" sz="54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772816"/>
            <a:ext cx="51480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Team </a:t>
            </a:r>
            <a:r>
              <a:rPr lang="cs-CZ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Deathmatch</a:t>
            </a:r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– Mód kde se proti sobě postaví 2 týmy a po zabití se znova zrodíte.</a:t>
            </a:r>
          </a:p>
          <a:p>
            <a:pPr algn="ctr">
              <a:buClr>
                <a:schemeClr val="bg1"/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FFFF00"/>
                </a:solidFill>
              </a:rPr>
              <a:t> </a:t>
            </a:r>
            <a:r>
              <a:rPr lang="cs-CZ" sz="2000" dirty="0" err="1" smtClean="0">
                <a:solidFill>
                  <a:srgbClr val="FFFF00"/>
                </a:solidFill>
              </a:rPr>
              <a:t>Casual</a:t>
            </a:r>
            <a:r>
              <a:rPr lang="cs-CZ" sz="2000" dirty="0" smtClean="0">
                <a:solidFill>
                  <a:srgbClr val="FFFF00"/>
                </a:solidFill>
              </a:rPr>
              <a:t> – Úplně na stejným principu jako Team </a:t>
            </a:r>
            <a:r>
              <a:rPr lang="cs-CZ" sz="2000" dirty="0" err="1" smtClean="0">
                <a:solidFill>
                  <a:srgbClr val="FFFF00"/>
                </a:solidFill>
              </a:rPr>
              <a:t>Deathmatch</a:t>
            </a:r>
            <a:r>
              <a:rPr lang="cs-CZ" sz="2000" dirty="0" smtClean="0">
                <a:solidFill>
                  <a:srgbClr val="FFFF00"/>
                </a:solidFill>
              </a:rPr>
              <a:t>, ale znova se zrodíte až na začátku nového kola.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cs-CZ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Arms</a:t>
            </a:r>
            <a:r>
              <a:rPr 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race</a:t>
            </a:r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Po každém zabití hráče dostáváte jinou zbraň a poslední zbraň je nůž a tím vyhrajete hru a po každé smrti se hned zrodíte.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cs-CZ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Demolition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Úplně stejný jako </a:t>
            </a:r>
            <a:r>
              <a:rPr 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Arms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race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ale znova se zrodíte na začátku nového kola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cs-CZ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Competitive</a:t>
            </a:r>
            <a:r>
              <a:rPr lang="cs-CZ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Hrají proti sobě 2 týmy  a po výhře se dostáváte do lepší divize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1" name="Picture 3" descr="H:\css_counter_terrorist_render_by_dack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3672408" cy="4536504"/>
          </a:xfrm>
          <a:prstGeom prst="rect">
            <a:avLst/>
          </a:prstGeom>
          <a:noFill/>
        </p:spPr>
      </p:pic>
    </p:spTree>
  </p:cSld>
  <p:clrMapOvr>
    <a:masterClrMapping/>
  </p:clrMapOvr>
  <p:transition advTm="241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i="1" u="sng" dirty="0" smtClean="0">
                <a:solidFill>
                  <a:schemeClr val="bg1"/>
                </a:solidFill>
              </a:rPr>
              <a:t>Moje oblíbené zbraně</a:t>
            </a:r>
            <a:endParaRPr lang="cs-CZ" sz="5400" b="1" i="1" u="sng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 rot="21388299">
            <a:off x="379351" y="1160423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AWP – Je to </a:t>
            </a:r>
            <a:r>
              <a:rPr lang="cs-CZ" sz="2800" dirty="0" err="1" smtClean="0">
                <a:solidFill>
                  <a:srgbClr val="FFFF00"/>
                </a:solidFill>
              </a:rPr>
              <a:t>odstřelovací</a:t>
            </a:r>
            <a:r>
              <a:rPr lang="cs-CZ" sz="2800" dirty="0" smtClean="0">
                <a:solidFill>
                  <a:srgbClr val="FFFF00"/>
                </a:solidFill>
              </a:rPr>
              <a:t> puška, která zabije hráče na jeden výstřel.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292858">
            <a:off x="214282" y="378619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66"/>
                </a:solidFill>
              </a:rPr>
              <a:t>M4A4 – Automatická zbraň, velmi dobrá na střední vzdálenost. Je podobná jako AK47, ale o trochu slabší  </a:t>
            </a:r>
            <a:endParaRPr lang="cs-CZ" sz="2800" dirty="0">
              <a:solidFill>
                <a:srgbClr val="FF006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5042118"/>
            <a:ext cx="4572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AK47 – Automatická zbraň, výborná na střední a dalekou vzdálenost, hodně silná, ale těžká na hraní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Game\Desktop\52bbf66881a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1687">
            <a:off x="2077923" y="1955093"/>
            <a:ext cx="3427591" cy="1324576"/>
          </a:xfrm>
          <a:prstGeom prst="rect">
            <a:avLst/>
          </a:prstGeom>
          <a:noFill/>
        </p:spPr>
      </p:pic>
      <p:pic>
        <p:nvPicPr>
          <p:cNvPr id="1027" name="Picture 3" descr="C:\Users\Game\Desktop\M4a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3426">
            <a:off x="5999563" y="2271155"/>
            <a:ext cx="2523064" cy="1892298"/>
          </a:xfrm>
          <a:prstGeom prst="rect">
            <a:avLst/>
          </a:prstGeom>
          <a:noFill/>
        </p:spPr>
      </p:pic>
      <p:sp>
        <p:nvSpPr>
          <p:cNvPr id="12" name="Šipka dolů 11"/>
          <p:cNvSpPr/>
          <p:nvPr/>
        </p:nvSpPr>
        <p:spPr>
          <a:xfrm rot="14847808">
            <a:off x="5398908" y="2476378"/>
            <a:ext cx="602547" cy="190665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>
            <a:off x="3143240" y="1785926"/>
            <a:ext cx="428628" cy="57150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Game\Desktop\Ak47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929198"/>
            <a:ext cx="2928958" cy="1824043"/>
          </a:xfrm>
          <a:prstGeom prst="rect">
            <a:avLst/>
          </a:prstGeom>
          <a:noFill/>
        </p:spPr>
      </p:pic>
    </p:spTree>
  </p:cSld>
  <p:clrMapOvr>
    <a:masterClrMapping/>
  </p:clrMapOvr>
  <p:transition advTm="15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Game\Desktop\counter_strike_condition_zero_l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00175"/>
            <a:ext cx="4864010" cy="214314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2000232" y="28572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i="1" u="sng" dirty="0" smtClean="0">
                <a:solidFill>
                  <a:schemeClr val="bg1"/>
                </a:solidFill>
              </a:rPr>
              <a:t>----Týmy----</a:t>
            </a:r>
            <a:endParaRPr lang="cs-CZ" sz="7200" b="1" i="1" u="sng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Game\Desktop\terror_by_gomios13-d58ls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3810066" cy="214336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14282" y="378619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Teroristi mají za úkol položit bombu na bod A nebo B.( viz. obrázek dole )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7" name="Picture 3" descr="C:\Users\Game\Desktop\training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3714744" cy="228599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000496" y="378619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Policisté mají za úkol zpacifikovat teroristy a zneškodnit bombu. ( viz. Obrázek dole 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2844" y="85723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Teroristé</a:t>
            </a:r>
            <a:endParaRPr lang="cs-CZ" sz="3200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86578" y="85723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 smtClean="0">
                <a:solidFill>
                  <a:schemeClr val="accent1"/>
                </a:solidFill>
              </a:rPr>
              <a:t>Policist</a:t>
            </a:r>
            <a:r>
              <a:rPr lang="cs-CZ" sz="3600" u="sng" dirty="0" smtClean="0">
                <a:solidFill>
                  <a:schemeClr val="accent1"/>
                </a:solidFill>
              </a:rPr>
              <a:t>é</a:t>
            </a:r>
            <a:endParaRPr lang="cs-CZ" sz="3600" u="sng" dirty="0">
              <a:solidFill>
                <a:schemeClr val="accent1"/>
              </a:solidFill>
            </a:endParaRPr>
          </a:p>
        </p:txBody>
      </p:sp>
      <p:pic>
        <p:nvPicPr>
          <p:cNvPr id="6149" name="Picture 5" descr="C:\Users\Game\Desktop\icvih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572008"/>
            <a:ext cx="5072066" cy="2285992"/>
          </a:xfrm>
          <a:prstGeom prst="rect">
            <a:avLst/>
          </a:prstGeom>
          <a:noFill/>
        </p:spPr>
      </p:pic>
    </p:spTree>
  </p:cSld>
  <p:clrMapOvr>
    <a:masterClrMapping/>
  </p:clrMapOvr>
  <p:transition advTm="1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Game\Desktop\ss_ccc4ce6edd4c454b6ce7b0757e633b63aa93921d.600x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C:\Users\Game\Desktop\counter-strike-global-offensive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25205"/>
            <a:ext cx="5572164" cy="313279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428596" y="35716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u="sng" dirty="0" smtClean="0">
                <a:solidFill>
                  <a:schemeClr val="bg1"/>
                </a:solidFill>
              </a:rPr>
              <a:t>K</a:t>
            </a:r>
            <a:r>
              <a:rPr lang="cs-CZ" sz="4800" b="1" i="1" u="sng" dirty="0" smtClean="0">
                <a:solidFill>
                  <a:schemeClr val="bg1"/>
                </a:solidFill>
              </a:rPr>
              <a:t> závěru pár obrázků ze hry</a:t>
            </a:r>
            <a:endParaRPr lang="cs-CZ" sz="4800" b="1" i="1" u="sng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Game\Desktop\counter-strike-global-offensive-20120202043851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9556">
            <a:off x="159772" y="1544314"/>
            <a:ext cx="4066202" cy="2177033"/>
          </a:xfrm>
          <a:prstGeom prst="rect">
            <a:avLst/>
          </a:prstGeom>
          <a:noFill/>
        </p:spPr>
      </p:pic>
      <p:pic>
        <p:nvPicPr>
          <p:cNvPr id="7171" name="Picture 3" descr="C:\Users\Game\Desktop\counter-strike-global-offensive-20120202043855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15589">
            <a:off x="5058050" y="1536415"/>
            <a:ext cx="3781073" cy="2385283"/>
          </a:xfrm>
          <a:prstGeom prst="rect">
            <a:avLst/>
          </a:prstGeom>
          <a:noFill/>
        </p:spPr>
      </p:pic>
    </p:spTree>
  </p:cSld>
  <p:clrMapOvr>
    <a:masterClrMapping/>
  </p:clrMapOvr>
  <p:transition advTm="10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303</Words>
  <Application>Microsoft Office PowerPoint</Application>
  <PresentationFormat>Předvádění na obrazovce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  Dnes si představíme hru, kterou žádný fanoušek stříleček jen tak nepřehlédne. Je to…  </vt:lpstr>
      <vt:lpstr>Snímek 2</vt:lpstr>
      <vt:lpstr>Tvůrci</vt:lpstr>
      <vt:lpstr>Co nový díl přidává ?</vt:lpstr>
      <vt:lpstr>Herní módy</vt:lpstr>
      <vt:lpstr>Moje oblíbené zbraně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Dobrý den, dnes si představíme hru Counter s</dc:title>
  <dc:creator>kollerm</dc:creator>
  <cp:lastModifiedBy>KostickaCZE</cp:lastModifiedBy>
  <cp:revision>22</cp:revision>
  <dcterms:created xsi:type="dcterms:W3CDTF">2015-02-12T12:46:05Z</dcterms:created>
  <dcterms:modified xsi:type="dcterms:W3CDTF">2015-02-18T14:12:01Z</dcterms:modified>
</cp:coreProperties>
</file>