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pozadí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793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 advTm="2793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D8A2-6DE8-4F97-A5A0-2057A715ADC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advTm="2793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pozadí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</a:t>
            </a:r>
            <a:r>
              <a:rPr lang="cs-CZ" dirty="0" smtClean="0"/>
              <a:t>úroveň</a:t>
            </a:r>
          </a:p>
          <a:p>
            <a:pPr lvl="4"/>
            <a:endParaRPr lang="cs-CZ" dirty="0" smtClean="0"/>
          </a:p>
          <a:p>
            <a:pPr lvl="4"/>
            <a:endParaRPr lang="cs-CZ" dirty="0" smtClean="0"/>
          </a:p>
          <a:p>
            <a:pPr lvl="4"/>
            <a:endParaRPr lang="cs-CZ" dirty="0" smtClean="0"/>
          </a:p>
          <a:p>
            <a:pPr lvl="4"/>
            <a:endParaRPr lang="cs-CZ" dirty="0" smtClean="0"/>
          </a:p>
          <a:p>
            <a:pPr lvl="4"/>
            <a:endParaRPr lang="cs-CZ" dirty="0" smtClean="0"/>
          </a:p>
          <a:p>
            <a:pPr lvl="4"/>
            <a:endParaRPr lang="cs-CZ" dirty="0" smtClean="0"/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lang="cs-CZ" dirty="0" smtClean="0"/>
              <a:t> </a:t>
            </a:r>
            <a:r>
              <a:rPr lang="cs-CZ" b="1" dirty="0" smtClean="0"/>
              <a:t>© Michaela </a:t>
            </a:r>
            <a:r>
              <a:rPr lang="cs-CZ" b="1" dirty="0" err="1" smtClean="0"/>
              <a:t>Kernerová</a:t>
            </a:r>
            <a:endParaRPr lang="cs-CZ" dirty="0" smtClean="0"/>
          </a:p>
          <a:p>
            <a:pPr lvl="4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571C1-5F2B-4437-A33D-A2E41C6719F2}" type="datetimeFigureOut">
              <a:rPr lang="cs-CZ" smtClean="0"/>
              <a:pPr/>
              <a:t>17.2.2015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 </a:t>
            </a:r>
            <a:r>
              <a:rPr lang="cs-CZ" b="1" dirty="0" smtClean="0"/>
              <a:t>© Michaela </a:t>
            </a:r>
            <a:r>
              <a:rPr lang="cs-CZ" b="1" dirty="0" err="1" smtClean="0"/>
              <a:t>Kernerová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 </a:t>
            </a:r>
            <a:r>
              <a:rPr lang="cs-CZ" b="1" dirty="0" smtClean="0"/>
              <a:t>© Michaela </a:t>
            </a:r>
            <a:r>
              <a:rPr lang="cs-CZ" b="1" dirty="0" err="1" smtClean="0"/>
              <a:t>Kernerová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793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773538" y="1268760"/>
            <a:ext cx="6370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 </a:t>
            </a:r>
            <a:r>
              <a:rPr lang="cs-CZ" sz="54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cs-CZ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econds</a:t>
            </a:r>
            <a:r>
              <a:rPr lang="cs-CZ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cs-CZ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</a:t>
            </a:r>
            <a:r>
              <a:rPr lang="cs-CZ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cs-CZ" sz="5400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cs-CZ" sz="54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ummer</a:t>
            </a:r>
            <a:endParaRPr lang="cs-CZ" sz="5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Obrázek 4" descr="LP1845-5-SECONDS-OF-SUMMER-gro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933056"/>
            <a:ext cx="3996444" cy="2664296"/>
          </a:xfrm>
          <a:prstGeom prst="rect">
            <a:avLst/>
          </a:prstGeom>
        </p:spPr>
      </p:pic>
    </p:spTree>
  </p:cSld>
  <p:clrMapOvr>
    <a:masterClrMapping/>
  </p:clrMapOvr>
  <p:transition advTm="145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436096" cy="1143000"/>
          </a:xfrm>
        </p:spPr>
        <p:txBody>
          <a:bodyPr/>
          <a:lstStyle/>
          <a:p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1340768"/>
            <a:ext cx="5292080" cy="4824536"/>
          </a:xfrm>
        </p:spPr>
        <p:txBody>
          <a:bodyPr>
            <a:normAutofit fontScale="92500"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cs-CZ" dirty="0" smtClean="0"/>
              <a:t>Je to australská </a:t>
            </a:r>
            <a:r>
              <a:rPr lang="cs-CZ" dirty="0" smtClean="0"/>
              <a:t>pop punková a pop rocková skupina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dirty="0" smtClean="0"/>
              <a:t>Pochází ze Sydney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dirty="0" smtClean="0"/>
              <a:t>Aktivní jsou od roku 2011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dirty="0" smtClean="0"/>
              <a:t>Členové: </a:t>
            </a:r>
            <a:r>
              <a:rPr lang="cs-CZ" dirty="0" err="1" smtClean="0"/>
              <a:t>Luke</a:t>
            </a:r>
            <a:r>
              <a:rPr lang="cs-CZ" dirty="0" smtClean="0"/>
              <a:t> </a:t>
            </a:r>
            <a:r>
              <a:rPr lang="cs-CZ" dirty="0" err="1" smtClean="0"/>
              <a:t>Hemmings</a:t>
            </a:r>
            <a:r>
              <a:rPr lang="cs-CZ" dirty="0" smtClean="0"/>
              <a:t>, Michael </a:t>
            </a:r>
            <a:r>
              <a:rPr lang="cs-CZ" dirty="0" err="1" smtClean="0"/>
              <a:t>Clifford</a:t>
            </a:r>
            <a:r>
              <a:rPr lang="cs-CZ" dirty="0" smtClean="0"/>
              <a:t>, </a:t>
            </a:r>
            <a:r>
              <a:rPr lang="cs-CZ" dirty="0" err="1" smtClean="0"/>
              <a:t>Ashton</a:t>
            </a:r>
            <a:r>
              <a:rPr lang="cs-CZ" dirty="0" smtClean="0"/>
              <a:t> </a:t>
            </a:r>
            <a:r>
              <a:rPr lang="cs-CZ" dirty="0" err="1" smtClean="0"/>
              <a:t>Irwin</a:t>
            </a:r>
            <a:r>
              <a:rPr lang="cs-CZ" dirty="0"/>
              <a:t> </a:t>
            </a:r>
            <a:r>
              <a:rPr lang="cs-CZ" dirty="0" smtClean="0"/>
              <a:t>a </a:t>
            </a:r>
            <a:r>
              <a:rPr lang="cs-CZ" dirty="0" err="1" smtClean="0"/>
              <a:t>Calum</a:t>
            </a:r>
            <a:r>
              <a:rPr lang="cs-CZ" dirty="0" smtClean="0"/>
              <a:t> Hood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dirty="0" smtClean="0"/>
              <a:t>Singly: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looks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perfect</a:t>
            </a:r>
            <a:r>
              <a:rPr lang="cs-CZ" dirty="0" smtClean="0"/>
              <a:t>, </a:t>
            </a:r>
            <a:r>
              <a:rPr lang="cs-CZ" dirty="0" err="1" smtClean="0"/>
              <a:t>Amnesia</a:t>
            </a:r>
            <a:r>
              <a:rPr lang="cs-CZ" dirty="0" smtClean="0"/>
              <a:t>, Don‘t stop a další...</a:t>
            </a:r>
          </a:p>
          <a:p>
            <a:pPr marL="514350" indent="-514350">
              <a:buNone/>
            </a:pPr>
            <a:endParaRPr lang="cs-CZ" dirty="0"/>
          </a:p>
        </p:txBody>
      </p:sp>
    </p:spTree>
  </p:cSld>
  <p:clrMapOvr>
    <a:masterClrMapping/>
  </p:clrMapOvr>
  <p:transition advTm="7956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9832" y="188640"/>
            <a:ext cx="5904656" cy="589411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Skupinu založili Michael, </a:t>
            </a:r>
            <a:r>
              <a:rPr lang="cs-CZ" dirty="0" err="1" smtClean="0"/>
              <a:t>Luke</a:t>
            </a:r>
            <a:r>
              <a:rPr lang="cs-CZ" dirty="0" smtClean="0"/>
              <a:t> a </a:t>
            </a:r>
            <a:r>
              <a:rPr lang="cs-CZ" dirty="0" err="1" smtClean="0"/>
              <a:t>Calum</a:t>
            </a:r>
            <a:r>
              <a:rPr lang="cs-CZ" dirty="0"/>
              <a:t> </a:t>
            </a:r>
            <a:r>
              <a:rPr lang="cs-CZ" dirty="0" smtClean="0"/>
              <a:t>kteří spolu chodili na střední školu a dávali své </a:t>
            </a:r>
            <a:r>
              <a:rPr lang="cs-CZ" dirty="0" err="1" smtClean="0"/>
              <a:t>covery</a:t>
            </a:r>
            <a:r>
              <a:rPr lang="cs-CZ" dirty="0" smtClean="0"/>
              <a:t> na </a:t>
            </a:r>
            <a:r>
              <a:rPr lang="cs-CZ" dirty="0" err="1" smtClean="0"/>
              <a:t>YouTube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Proslavili se díky skupině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Direction</a:t>
            </a:r>
            <a:r>
              <a:rPr lang="cs-CZ" dirty="0" smtClean="0"/>
              <a:t> , která je vzala sebou na turné </a:t>
            </a:r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tour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V únoru 2014 vydali jejich debutový singl </a:t>
            </a:r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looks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perfect</a:t>
            </a:r>
            <a:r>
              <a:rPr lang="cs-CZ" dirty="0" smtClean="0"/>
              <a:t>, po kterém v červnu pojmenovali album</a:t>
            </a:r>
            <a:endParaRPr lang="cs-CZ" dirty="0"/>
          </a:p>
        </p:txBody>
      </p:sp>
    </p:spTree>
  </p:cSld>
  <p:clrMapOvr>
    <a:masterClrMapping/>
  </p:clrMapOvr>
  <p:transition advTm="9329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770984" cy="1143000"/>
          </a:xfrm>
        </p:spPr>
        <p:txBody>
          <a:bodyPr/>
          <a:lstStyle/>
          <a:p>
            <a:r>
              <a:rPr lang="cs-CZ" dirty="0" err="1" smtClean="0"/>
              <a:t>Luke</a:t>
            </a:r>
            <a:r>
              <a:rPr lang="cs-CZ" dirty="0" smtClean="0"/>
              <a:t> </a:t>
            </a:r>
            <a:r>
              <a:rPr lang="cs-CZ" dirty="0" err="1" smtClean="0"/>
              <a:t>Hemmings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1268760"/>
            <a:ext cx="5698976" cy="2592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Jeho celé jméno je </a:t>
            </a:r>
            <a:r>
              <a:rPr lang="cs-CZ" dirty="0" err="1" smtClean="0"/>
              <a:t>Luke</a:t>
            </a:r>
            <a:r>
              <a:rPr lang="cs-CZ" dirty="0" smtClean="0"/>
              <a:t> Robert </a:t>
            </a:r>
            <a:r>
              <a:rPr lang="cs-CZ" dirty="0" err="1" smtClean="0"/>
              <a:t>Hemmings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Narodil se 16.7. 1996 v Sydney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Je kytarista a hlavní zpěvák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luke-hemmings-0809140759060649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1905000" cy="2857500"/>
          </a:xfrm>
          <a:prstGeom prst="rect">
            <a:avLst/>
          </a:prstGeom>
        </p:spPr>
      </p:pic>
    </p:spTree>
  </p:cSld>
  <p:clrMapOvr>
    <a:masterClrMapping/>
  </p:clrMapOvr>
  <p:transition advTm="649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15000" cy="1143000"/>
          </a:xfrm>
        </p:spPr>
        <p:txBody>
          <a:bodyPr/>
          <a:lstStyle/>
          <a:p>
            <a:r>
              <a:rPr lang="cs-CZ" dirty="0" err="1" smtClean="0"/>
              <a:t>Calum</a:t>
            </a:r>
            <a:r>
              <a:rPr lang="cs-CZ" dirty="0" smtClean="0"/>
              <a:t> Hood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03848" y="1196752"/>
            <a:ext cx="5770984" cy="23042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Jeho celé jméno je </a:t>
            </a:r>
            <a:r>
              <a:rPr lang="cs-CZ" dirty="0" err="1" smtClean="0"/>
              <a:t>Calum</a:t>
            </a:r>
            <a:r>
              <a:rPr lang="cs-CZ" dirty="0" smtClean="0"/>
              <a:t> Thomas Hood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Narodil se 25.1. 1996 v Sydney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Je to zpěvák a baskytarista </a:t>
            </a:r>
          </a:p>
        </p:txBody>
      </p:sp>
      <p:pic>
        <p:nvPicPr>
          <p:cNvPr id="4" name="Obrázek 3" descr="e726250c79db4f7f226045a9a74674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01008"/>
            <a:ext cx="2247900" cy="3143250"/>
          </a:xfrm>
          <a:prstGeom prst="rect">
            <a:avLst/>
          </a:prstGeom>
        </p:spPr>
      </p:pic>
    </p:spTree>
  </p:cSld>
  <p:clrMapOvr>
    <a:masterClrMapping/>
  </p:clrMapOvr>
  <p:transition advTm="619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842992" cy="1143000"/>
          </a:xfrm>
        </p:spPr>
        <p:txBody>
          <a:bodyPr/>
          <a:lstStyle/>
          <a:p>
            <a:r>
              <a:rPr lang="cs-CZ" dirty="0" err="1" smtClean="0"/>
              <a:t>Ashton</a:t>
            </a:r>
            <a:r>
              <a:rPr lang="cs-CZ" dirty="0" smtClean="0"/>
              <a:t> </a:t>
            </a:r>
            <a:r>
              <a:rPr lang="cs-CZ" dirty="0" err="1" smtClean="0"/>
              <a:t>Irwin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75856" y="1196752"/>
            <a:ext cx="5472608" cy="230425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Jeho celé jméno je </a:t>
            </a:r>
            <a:r>
              <a:rPr lang="cs-CZ" dirty="0" err="1" smtClean="0"/>
              <a:t>Ashton</a:t>
            </a:r>
            <a:r>
              <a:rPr lang="cs-CZ" dirty="0" smtClean="0"/>
              <a:t> </a:t>
            </a:r>
            <a:r>
              <a:rPr lang="cs-CZ" dirty="0" err="1" smtClean="0"/>
              <a:t>Fletcher</a:t>
            </a:r>
            <a:r>
              <a:rPr lang="cs-CZ" dirty="0" smtClean="0"/>
              <a:t> </a:t>
            </a:r>
            <a:r>
              <a:rPr lang="cs-CZ" dirty="0" err="1" smtClean="0"/>
              <a:t>Irwin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Narodil se 7.7. 1994</a:t>
            </a:r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Je to bubeník a zpěvák</a:t>
            </a:r>
            <a:endParaRPr lang="cs-CZ" dirty="0"/>
          </a:p>
        </p:txBody>
      </p:sp>
      <p:pic>
        <p:nvPicPr>
          <p:cNvPr id="4" name="Obrázek 3" descr="tumblr_static_d0cf0370de6af06befd6ff2d1422d785.jpeg"/>
          <p:cNvPicPr>
            <a:picLocks noChangeAspect="1"/>
          </p:cNvPicPr>
          <p:nvPr/>
        </p:nvPicPr>
        <p:blipFill>
          <a:blip r:embed="rId2" cstate="print"/>
          <a:srcRect r="26301"/>
          <a:stretch>
            <a:fillRect/>
          </a:stretch>
        </p:blipFill>
        <p:spPr>
          <a:xfrm>
            <a:off x="5004048" y="3573016"/>
            <a:ext cx="2304256" cy="3126589"/>
          </a:xfrm>
          <a:prstGeom prst="rect">
            <a:avLst/>
          </a:prstGeom>
        </p:spPr>
      </p:pic>
    </p:spTree>
  </p:cSld>
  <p:clrMapOvr>
    <a:masterClrMapping/>
  </p:clrMapOvr>
  <p:transition advTm="5587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cs-CZ" dirty="0" smtClean="0"/>
              <a:t>Michael </a:t>
            </a:r>
            <a:r>
              <a:rPr lang="cs-CZ" dirty="0" err="1" smtClean="0"/>
              <a:t>Clifford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7824" y="1340768"/>
            <a:ext cx="5698976" cy="2448272"/>
          </a:xfrm>
        </p:spPr>
        <p:txBody>
          <a:bodyPr/>
          <a:lstStyle/>
          <a:p>
            <a:r>
              <a:rPr lang="cs-CZ" dirty="0" smtClean="0"/>
              <a:t>Jeho celé jméno je Michael </a:t>
            </a:r>
            <a:r>
              <a:rPr lang="cs-CZ" dirty="0" err="1" smtClean="0"/>
              <a:t>Gordon</a:t>
            </a:r>
            <a:r>
              <a:rPr lang="cs-CZ" dirty="0" smtClean="0"/>
              <a:t> C </a:t>
            </a:r>
            <a:r>
              <a:rPr lang="cs-CZ" dirty="0" err="1" smtClean="0"/>
              <a:t>Clifford</a:t>
            </a:r>
            <a:endParaRPr lang="cs-CZ" dirty="0" smtClean="0"/>
          </a:p>
          <a:p>
            <a:r>
              <a:rPr lang="cs-CZ" dirty="0" smtClean="0"/>
              <a:t>Narodil se 20.11. 1995</a:t>
            </a:r>
          </a:p>
          <a:p>
            <a:r>
              <a:rPr lang="cs-CZ" dirty="0" smtClean="0"/>
              <a:t>Je to kytarista a zpěvák </a:t>
            </a:r>
            <a:endParaRPr lang="cs-CZ" dirty="0"/>
          </a:p>
        </p:txBody>
      </p:sp>
      <p:pic>
        <p:nvPicPr>
          <p:cNvPr id="4" name="Obrázek 3" descr="bYdSdQMb.jpeg"/>
          <p:cNvPicPr>
            <a:picLocks noChangeAspect="1"/>
          </p:cNvPicPr>
          <p:nvPr/>
        </p:nvPicPr>
        <p:blipFill>
          <a:blip r:embed="rId2" cstate="print"/>
          <a:srcRect l="24800" r="15351"/>
          <a:stretch>
            <a:fillRect/>
          </a:stretch>
        </p:blipFill>
        <p:spPr>
          <a:xfrm>
            <a:off x="5076056" y="3501008"/>
            <a:ext cx="2376264" cy="3140968"/>
          </a:xfrm>
          <a:prstGeom prst="rect">
            <a:avLst/>
          </a:prstGeom>
        </p:spPr>
      </p:pic>
    </p:spTree>
  </p:cSld>
  <p:clrMapOvr>
    <a:masterClrMapping/>
  </p:clrMapOvr>
  <p:transition advTm="6802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185</Words>
  <Application>Microsoft Office PowerPoint</Application>
  <PresentationFormat>Předvádění na obrazovce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Základní informace</vt:lpstr>
      <vt:lpstr>Snímek 3</vt:lpstr>
      <vt:lpstr>Luke Hemmings</vt:lpstr>
      <vt:lpstr>Calum Hood</vt:lpstr>
      <vt:lpstr>Ashton Irwin</vt:lpstr>
      <vt:lpstr>Michael Clifford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kernerova</dc:creator>
  <cp:lastModifiedBy>kernerova</cp:lastModifiedBy>
  <cp:revision>12</cp:revision>
  <dcterms:created xsi:type="dcterms:W3CDTF">2015-02-12T12:42:29Z</dcterms:created>
  <dcterms:modified xsi:type="dcterms:W3CDTF">2015-02-17T10:19:57Z</dcterms:modified>
</cp:coreProperties>
</file>