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00581-5D02-4579-B93B-BD66FE8BAE78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CCB64-E740-4B77-9A36-5AEF6B69693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00581-5D02-4579-B93B-BD66FE8BAE78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CCB64-E740-4B77-9A36-5AEF6B6969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00581-5D02-4579-B93B-BD66FE8BAE78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CCB64-E740-4B77-9A36-5AEF6B6969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00581-5D02-4579-B93B-BD66FE8BAE78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CCB64-E740-4B77-9A36-5AEF6B6969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00581-5D02-4579-B93B-BD66FE8BAE78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CCB64-E740-4B77-9A36-5AEF6B6969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00581-5D02-4579-B93B-BD66FE8BAE78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CCB64-E740-4B77-9A36-5AEF6B6969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00581-5D02-4579-B93B-BD66FE8BAE78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CCB64-E740-4B77-9A36-5AEF6B6969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00581-5D02-4579-B93B-BD66FE8BAE78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CCB64-E740-4B77-9A36-5AEF6B6969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00581-5D02-4579-B93B-BD66FE8BAE78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CCB64-E740-4B77-9A36-5AEF6B6969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00581-5D02-4579-B93B-BD66FE8BAE78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CCB64-E740-4B77-9A36-5AEF6B69693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EF00581-5D02-4579-B93B-BD66FE8BAE78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B2CCB64-E740-4B77-9A36-5AEF6B6969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EF00581-5D02-4579-B93B-BD66FE8BAE78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B2CCB64-E740-4B77-9A36-5AEF6B69693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1470025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cs-CZ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DODGE</a:t>
            </a:r>
            <a:endParaRPr lang="cs-CZ" i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83768" y="4941168"/>
            <a:ext cx="6400800" cy="175260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pPr algn="r"/>
            <a:r>
              <a:rPr lang="cs-CZ" dirty="0" smtClean="0"/>
              <a:t>                                     Milan Šanda VIII.A</a:t>
            </a:r>
            <a:endParaRPr lang="cs-CZ" dirty="0"/>
          </a:p>
        </p:txBody>
      </p:sp>
      <p:pic>
        <p:nvPicPr>
          <p:cNvPr id="4" name="Obrázek 3" descr="Dodge-Logo-iPhone-Wallpaper-H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980728"/>
            <a:ext cx="2859782" cy="38130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Tm="691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značky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 smtClean="0">
                <a:latin typeface="Arial Black" pitchFamily="34" charset="0"/>
              </a:rPr>
              <a:t>Dodge</a:t>
            </a:r>
            <a:r>
              <a:rPr lang="cs-CZ" dirty="0" smtClean="0">
                <a:latin typeface="Arial Black" pitchFamily="34" charset="0"/>
              </a:rPr>
              <a:t> byl založen roku 1900 jako </a:t>
            </a:r>
            <a:r>
              <a:rPr lang="cs-CZ" dirty="0" err="1" smtClean="0">
                <a:latin typeface="Arial Black" pitchFamily="34" charset="0"/>
              </a:rPr>
              <a:t>Dodge</a:t>
            </a:r>
            <a:r>
              <a:rPr lang="cs-CZ" dirty="0" smtClean="0">
                <a:latin typeface="Arial Black" pitchFamily="34" charset="0"/>
              </a:rPr>
              <a:t> </a:t>
            </a:r>
            <a:r>
              <a:rPr lang="cs-CZ" dirty="0" err="1" smtClean="0">
                <a:latin typeface="Arial Black" pitchFamily="34" charset="0"/>
              </a:rPr>
              <a:t>Brothers</a:t>
            </a:r>
            <a:r>
              <a:rPr lang="cs-CZ" dirty="0" smtClean="0">
                <a:latin typeface="Arial Black" pitchFamily="34" charset="0"/>
              </a:rPr>
              <a:t> </a:t>
            </a:r>
            <a:r>
              <a:rPr lang="cs-CZ" dirty="0" err="1" smtClean="0">
                <a:latin typeface="Arial Black" pitchFamily="34" charset="0"/>
              </a:rPr>
              <a:t>Company</a:t>
            </a:r>
            <a:r>
              <a:rPr lang="cs-CZ" dirty="0" smtClean="0">
                <a:latin typeface="Arial Black" pitchFamily="34" charset="0"/>
              </a:rPr>
              <a:t>.</a:t>
            </a:r>
          </a:p>
          <a:p>
            <a:endParaRPr lang="cs-CZ" dirty="0" smtClean="0">
              <a:latin typeface="Arial Black" pitchFamily="34" charset="0"/>
            </a:endParaRPr>
          </a:p>
          <a:p>
            <a:r>
              <a:rPr lang="cs-CZ" dirty="0" smtClean="0">
                <a:latin typeface="Arial Black" pitchFamily="34" charset="0"/>
              </a:rPr>
              <a:t> Zásobovala rostoucí automobilový průmysl v Detroitu.</a:t>
            </a:r>
          </a:p>
          <a:p>
            <a:endParaRPr lang="cs-CZ" dirty="0" smtClean="0">
              <a:latin typeface="Arial Black" pitchFamily="34" charset="0"/>
            </a:endParaRPr>
          </a:p>
          <a:p>
            <a:r>
              <a:rPr lang="cs-CZ" dirty="0" smtClean="0">
                <a:latin typeface="Arial Black" pitchFamily="34" charset="0"/>
              </a:rPr>
              <a:t> Svoje vlastní vozy začali vyrábět roku 1914. </a:t>
            </a:r>
          </a:p>
          <a:p>
            <a:endParaRPr lang="cs-CZ" dirty="0" smtClean="0">
              <a:latin typeface="Arial Black" pitchFamily="34" charset="0"/>
            </a:endParaRPr>
          </a:p>
          <a:p>
            <a:r>
              <a:rPr lang="cs-CZ" dirty="0" smtClean="0">
                <a:latin typeface="Arial Black" pitchFamily="34" charset="0"/>
              </a:rPr>
              <a:t>Roku 1928 byla značka prodána společnosti </a:t>
            </a:r>
            <a:r>
              <a:rPr lang="cs-CZ" dirty="0" err="1" smtClean="0">
                <a:latin typeface="Arial Black" pitchFamily="34" charset="0"/>
              </a:rPr>
              <a:t>Chrysler</a:t>
            </a:r>
            <a:r>
              <a:rPr lang="cs-CZ" dirty="0" smtClean="0">
                <a:latin typeface="Arial Black" pitchFamily="34" charset="0"/>
              </a:rPr>
              <a:t> </a:t>
            </a:r>
            <a:r>
              <a:rPr lang="cs-CZ" dirty="0" err="1" smtClean="0">
                <a:latin typeface="Arial Black" pitchFamily="34" charset="0"/>
              </a:rPr>
              <a:t>Corporation</a:t>
            </a:r>
            <a:r>
              <a:rPr lang="cs-CZ" dirty="0" smtClean="0">
                <a:latin typeface="Arial Black" pitchFamily="34" charset="0"/>
              </a:rPr>
              <a:t>.</a:t>
            </a:r>
          </a:p>
          <a:p>
            <a:endParaRPr lang="cs-CZ" dirty="0" smtClean="0">
              <a:latin typeface="Arial Black" pitchFamily="34" charset="0"/>
            </a:endParaRPr>
          </a:p>
          <a:p>
            <a:r>
              <a:rPr lang="cs-CZ" dirty="0" smtClean="0">
                <a:latin typeface="Arial Black" pitchFamily="34" charset="0"/>
              </a:rPr>
              <a:t>V roce 1998 prošla krátkodobým </a:t>
            </a:r>
            <a:r>
              <a:rPr lang="cs-CZ" dirty="0" err="1" smtClean="0">
                <a:latin typeface="Arial Black" pitchFamily="34" charset="0"/>
              </a:rPr>
              <a:t>DaimlerChrysler</a:t>
            </a:r>
            <a:r>
              <a:rPr lang="cs-CZ" dirty="0" smtClean="0">
                <a:latin typeface="Arial Black" pitchFamily="34" charset="0"/>
              </a:rPr>
              <a:t> jako část </a:t>
            </a:r>
            <a:r>
              <a:rPr lang="cs-CZ" dirty="0" err="1" smtClean="0">
                <a:latin typeface="Arial Black" pitchFamily="34" charset="0"/>
              </a:rPr>
              <a:t>Chrysler</a:t>
            </a:r>
            <a:r>
              <a:rPr lang="cs-CZ" dirty="0" smtClean="0">
                <a:latin typeface="Arial Black" pitchFamily="34" charset="0"/>
              </a:rPr>
              <a:t> </a:t>
            </a:r>
            <a:r>
              <a:rPr lang="cs-CZ" dirty="0" err="1" smtClean="0">
                <a:latin typeface="Arial Black" pitchFamily="34" charset="0"/>
              </a:rPr>
              <a:t>Group</a:t>
            </a:r>
            <a:r>
              <a:rPr lang="cs-CZ" dirty="0" smtClean="0">
                <a:latin typeface="Arial Black" pitchFamily="34" charset="0"/>
              </a:rPr>
              <a:t>.</a:t>
            </a:r>
          </a:p>
          <a:p>
            <a:endParaRPr lang="cs-CZ" dirty="0" smtClean="0">
              <a:latin typeface="Arial Black" pitchFamily="34" charset="0"/>
            </a:endParaRPr>
          </a:p>
          <a:p>
            <a:r>
              <a:rPr lang="cs-CZ" dirty="0" smtClean="0">
                <a:latin typeface="Arial Black" pitchFamily="34" charset="0"/>
              </a:rPr>
              <a:t>Nyní je součástí </a:t>
            </a:r>
            <a:r>
              <a:rPr lang="cs-CZ" dirty="0" err="1" smtClean="0">
                <a:latin typeface="Arial Black" pitchFamily="34" charset="0"/>
              </a:rPr>
              <a:t>Chrysler</a:t>
            </a:r>
            <a:r>
              <a:rPr lang="cs-CZ" dirty="0" smtClean="0">
                <a:latin typeface="Arial Black" pitchFamily="34" charset="0"/>
              </a:rPr>
              <a:t> LLC.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  <p:transition advTm="1756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xit" presetSubtype="8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500"/>
                            </p:stCondLst>
                            <p:childTnLst>
                              <p:par>
                                <p:cTn id="41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500"/>
                            </p:stCondLst>
                            <p:childTnLst>
                              <p:par>
                                <p:cTn id="46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3500"/>
                            </p:stCondLst>
                            <p:childTnLst>
                              <p:par>
                                <p:cTn id="51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4500"/>
                            </p:stCondLst>
                            <p:childTnLst>
                              <p:par>
                                <p:cTn id="56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500"/>
                            </p:stCondLst>
                            <p:childTnLst>
                              <p:par>
                                <p:cTn id="61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Výroba aut v USA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Arial Black" pitchFamily="34" charset="0"/>
              </a:rPr>
              <a:t>Dodge</a:t>
            </a:r>
            <a:r>
              <a:rPr lang="cs-CZ" dirty="0" smtClean="0">
                <a:latin typeface="Arial Black" pitchFamily="34" charset="0"/>
              </a:rPr>
              <a:t> převážně vyrábí tyto auta</a:t>
            </a:r>
          </a:p>
          <a:p>
            <a:pPr lvl="1"/>
            <a:r>
              <a:rPr lang="cs-CZ" dirty="0" err="1" smtClean="0">
                <a:latin typeface="Arial Black" pitchFamily="34" charset="0"/>
              </a:rPr>
              <a:t>Charger</a:t>
            </a:r>
            <a:r>
              <a:rPr lang="cs-CZ" dirty="0" smtClean="0">
                <a:latin typeface="Arial Black" pitchFamily="34" charset="0"/>
              </a:rPr>
              <a:t> – sportovní</a:t>
            </a:r>
          </a:p>
          <a:p>
            <a:pPr lvl="1"/>
            <a:r>
              <a:rPr lang="cs-CZ" dirty="0" err="1" smtClean="0">
                <a:latin typeface="Arial Black" pitchFamily="34" charset="0"/>
              </a:rPr>
              <a:t>Chalanger</a:t>
            </a:r>
            <a:r>
              <a:rPr lang="cs-CZ" dirty="0" smtClean="0">
                <a:latin typeface="Arial Black" pitchFamily="34" charset="0"/>
              </a:rPr>
              <a:t> – sportovní</a:t>
            </a:r>
          </a:p>
          <a:p>
            <a:pPr lvl="1"/>
            <a:r>
              <a:rPr lang="cs-CZ" dirty="0" err="1" smtClean="0">
                <a:latin typeface="Arial Black" pitchFamily="34" charset="0"/>
              </a:rPr>
              <a:t>Dart</a:t>
            </a:r>
            <a:r>
              <a:rPr lang="cs-CZ" dirty="0" smtClean="0">
                <a:latin typeface="Arial Black" pitchFamily="34" charset="0"/>
              </a:rPr>
              <a:t> – rodinný</a:t>
            </a:r>
          </a:p>
          <a:p>
            <a:pPr lvl="1"/>
            <a:r>
              <a:rPr lang="cs-CZ" dirty="0" err="1" smtClean="0">
                <a:latin typeface="Arial Black" pitchFamily="34" charset="0"/>
              </a:rPr>
              <a:t>Journey</a:t>
            </a:r>
            <a:r>
              <a:rPr lang="cs-CZ" dirty="0" smtClean="0">
                <a:latin typeface="Arial Black" pitchFamily="34" charset="0"/>
              </a:rPr>
              <a:t> – SUV</a:t>
            </a:r>
          </a:p>
          <a:p>
            <a:pPr lvl="1"/>
            <a:r>
              <a:rPr lang="cs-CZ" dirty="0" err="1" smtClean="0">
                <a:latin typeface="Arial Black" pitchFamily="34" charset="0"/>
              </a:rPr>
              <a:t>Durango</a:t>
            </a:r>
            <a:r>
              <a:rPr lang="cs-CZ" dirty="0" smtClean="0">
                <a:latin typeface="Arial Black" pitchFamily="34" charset="0"/>
              </a:rPr>
              <a:t> – SUV</a:t>
            </a:r>
          </a:p>
          <a:p>
            <a:pPr lvl="1"/>
            <a:r>
              <a:rPr lang="cs-CZ" dirty="0" smtClean="0">
                <a:latin typeface="Arial Black" pitchFamily="34" charset="0"/>
              </a:rPr>
              <a:t>Grand </a:t>
            </a:r>
            <a:r>
              <a:rPr lang="cs-CZ" dirty="0" err="1" smtClean="0">
                <a:latin typeface="Arial Black" pitchFamily="34" charset="0"/>
              </a:rPr>
              <a:t>Caravan</a:t>
            </a:r>
            <a:r>
              <a:rPr lang="cs-CZ" dirty="0" smtClean="0">
                <a:latin typeface="Arial Black" pitchFamily="34" charset="0"/>
              </a:rPr>
              <a:t> – velký rodinný</a:t>
            </a:r>
          </a:p>
          <a:p>
            <a:pPr lvl="1">
              <a:buNone/>
            </a:pPr>
            <a:endParaRPr lang="cs-CZ" dirty="0">
              <a:latin typeface="Alternate Gothic No.2 AT" pitchFamily="2" charset="0"/>
            </a:endParaRPr>
          </a:p>
        </p:txBody>
      </p:sp>
      <p:pic>
        <p:nvPicPr>
          <p:cNvPr id="4" name="Obrázek 3" descr="charg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2060848"/>
            <a:ext cx="1257300" cy="1476375"/>
          </a:xfrm>
          <a:prstGeom prst="rect">
            <a:avLst/>
          </a:prstGeom>
        </p:spPr>
      </p:pic>
      <p:pic>
        <p:nvPicPr>
          <p:cNvPr id="5" name="Obrázek 4" descr="challeng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2564904"/>
            <a:ext cx="1257300" cy="1476375"/>
          </a:xfrm>
          <a:prstGeom prst="rect">
            <a:avLst/>
          </a:prstGeom>
        </p:spPr>
      </p:pic>
      <p:pic>
        <p:nvPicPr>
          <p:cNvPr id="6" name="Obrázek 5" descr="dar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2996952"/>
            <a:ext cx="1257300" cy="1476375"/>
          </a:xfrm>
          <a:prstGeom prst="rect">
            <a:avLst/>
          </a:prstGeom>
        </p:spPr>
      </p:pic>
      <p:pic>
        <p:nvPicPr>
          <p:cNvPr id="7" name="Obrázek 6" descr="journe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95936" y="3573016"/>
            <a:ext cx="1257300" cy="1476375"/>
          </a:xfrm>
          <a:prstGeom prst="rect">
            <a:avLst/>
          </a:prstGeom>
        </p:spPr>
      </p:pic>
      <p:pic>
        <p:nvPicPr>
          <p:cNvPr id="8" name="Obrázek 7" descr="durang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139952" y="4149080"/>
            <a:ext cx="1257300" cy="1476375"/>
          </a:xfrm>
          <a:prstGeom prst="rect">
            <a:avLst/>
          </a:prstGeom>
        </p:spPr>
      </p:pic>
      <p:pic>
        <p:nvPicPr>
          <p:cNvPr id="9" name="Obrázek 8" descr="grandcaravan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092280" y="4653136"/>
            <a:ext cx="1257300" cy="1476375"/>
          </a:xfrm>
          <a:prstGeom prst="rect">
            <a:avLst/>
          </a:prstGeom>
        </p:spPr>
      </p:pic>
    </p:spTree>
  </p:cSld>
  <p:clrMapOvr>
    <a:masterClrMapping/>
  </p:clrMapOvr>
  <p:transition advTm="1731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xit" presetSubtype="2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1000"/>
                            </p:stCondLst>
                            <p:childTnLst>
                              <p:par>
                                <p:cTn id="4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000"/>
                            </p:stCondLst>
                            <p:childTnLst>
                              <p:par>
                                <p:cTn id="5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4000"/>
                            </p:stCondLst>
                            <p:childTnLst>
                              <p:par>
                                <p:cTn id="55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0"/>
                            </p:stCondLst>
                            <p:childTnLst>
                              <p:par>
                                <p:cTn id="6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stažený soubor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2564904"/>
            <a:ext cx="1009476" cy="62693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Dodge</a:t>
            </a:r>
            <a:r>
              <a:rPr lang="cs-CZ" dirty="0" smtClean="0"/>
              <a:t> v na evropském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62560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latin typeface="Arial Black" pitchFamily="34" charset="0"/>
              </a:rPr>
              <a:t>Značka </a:t>
            </a:r>
            <a:r>
              <a:rPr lang="cs-CZ" sz="2800" dirty="0" err="1" smtClean="0">
                <a:latin typeface="Arial Black" pitchFamily="34" charset="0"/>
              </a:rPr>
              <a:t>Dodge</a:t>
            </a:r>
            <a:r>
              <a:rPr lang="cs-CZ" sz="2800" dirty="0" smtClean="0">
                <a:latin typeface="Arial Black" pitchFamily="34" charset="0"/>
              </a:rPr>
              <a:t> oznamuje záměr vstoupit na evropský trh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 Black" pitchFamily="34" charset="0"/>
              </a:rPr>
              <a:t>V následujících letech úspěšně uvádí do Evropy modely:</a:t>
            </a:r>
          </a:p>
          <a:p>
            <a:pPr lvl="1">
              <a:lnSpc>
                <a:spcPct val="150000"/>
              </a:lnSpc>
            </a:pPr>
            <a:r>
              <a:rPr lang="cs-CZ" dirty="0" smtClean="0">
                <a:latin typeface="Arial Black" pitchFamily="34" charset="0"/>
              </a:rPr>
              <a:t> </a:t>
            </a:r>
            <a:r>
              <a:rPr lang="cs-CZ" dirty="0" err="1" smtClean="0">
                <a:latin typeface="Arial Black" pitchFamily="34" charset="0"/>
              </a:rPr>
              <a:t>Dodge</a:t>
            </a:r>
            <a:r>
              <a:rPr lang="cs-CZ" dirty="0" smtClean="0">
                <a:latin typeface="Arial Black" pitchFamily="34" charset="0"/>
              </a:rPr>
              <a:t> </a:t>
            </a:r>
            <a:r>
              <a:rPr lang="cs-CZ" dirty="0" err="1" smtClean="0">
                <a:latin typeface="Arial Black" pitchFamily="34" charset="0"/>
              </a:rPr>
              <a:t>Caliber</a:t>
            </a:r>
            <a:endParaRPr lang="cs-CZ" dirty="0" smtClean="0">
              <a:latin typeface="Arial Black" pitchFamily="34" charset="0"/>
            </a:endParaRPr>
          </a:p>
          <a:p>
            <a:pPr lvl="1">
              <a:lnSpc>
                <a:spcPct val="150000"/>
              </a:lnSpc>
            </a:pPr>
            <a:r>
              <a:rPr lang="cs-CZ" dirty="0" smtClean="0">
                <a:latin typeface="Arial Black" pitchFamily="34" charset="0"/>
              </a:rPr>
              <a:t> </a:t>
            </a:r>
            <a:r>
              <a:rPr lang="cs-CZ" dirty="0" err="1" smtClean="0">
                <a:latin typeface="Arial Black" pitchFamily="34" charset="0"/>
              </a:rPr>
              <a:t>Dodge</a:t>
            </a:r>
            <a:r>
              <a:rPr lang="cs-CZ" dirty="0" smtClean="0">
                <a:latin typeface="Arial Black" pitchFamily="34" charset="0"/>
              </a:rPr>
              <a:t> Nitro</a:t>
            </a:r>
          </a:p>
          <a:p>
            <a:pPr lvl="1">
              <a:lnSpc>
                <a:spcPct val="150000"/>
              </a:lnSpc>
            </a:pPr>
            <a:r>
              <a:rPr lang="cs-CZ" dirty="0" smtClean="0">
                <a:latin typeface="Arial Black" pitchFamily="34" charset="0"/>
              </a:rPr>
              <a:t> </a:t>
            </a:r>
            <a:r>
              <a:rPr lang="cs-CZ" dirty="0" err="1" smtClean="0">
                <a:latin typeface="Arial Black" pitchFamily="34" charset="0"/>
              </a:rPr>
              <a:t>Dodge</a:t>
            </a:r>
            <a:r>
              <a:rPr lang="cs-CZ" dirty="0" smtClean="0">
                <a:latin typeface="Arial Black" pitchFamily="34" charset="0"/>
              </a:rPr>
              <a:t> </a:t>
            </a:r>
            <a:r>
              <a:rPr lang="cs-CZ" dirty="0" err="1" smtClean="0">
                <a:latin typeface="Arial Black" pitchFamily="34" charset="0"/>
              </a:rPr>
              <a:t>Avenger</a:t>
            </a:r>
            <a:endParaRPr lang="cs-CZ" dirty="0" smtClean="0"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 Black" pitchFamily="34" charset="0"/>
              </a:rPr>
              <a:t> Zatím posledním modelem je v roce 2008 </a:t>
            </a:r>
            <a:r>
              <a:rPr lang="cs-CZ" sz="2800" dirty="0" err="1" smtClean="0">
                <a:latin typeface="Arial Black" pitchFamily="34" charset="0"/>
              </a:rPr>
              <a:t>Dodge</a:t>
            </a:r>
            <a:r>
              <a:rPr lang="cs-CZ" sz="2800" dirty="0" smtClean="0">
                <a:latin typeface="Arial Black" pitchFamily="34" charset="0"/>
              </a:rPr>
              <a:t> </a:t>
            </a:r>
            <a:r>
              <a:rPr lang="cs-CZ" sz="2800" dirty="0" err="1" smtClean="0">
                <a:latin typeface="Arial Black" pitchFamily="34" charset="0"/>
              </a:rPr>
              <a:t>Journey</a:t>
            </a:r>
            <a:endParaRPr lang="cs-CZ" sz="2800" dirty="0">
              <a:latin typeface="Arial Black" pitchFamily="34" charset="0"/>
            </a:endParaRPr>
          </a:p>
        </p:txBody>
      </p:sp>
      <p:pic>
        <p:nvPicPr>
          <p:cNvPr id="4" name="Obrázek 3" descr="images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4077072"/>
            <a:ext cx="753187" cy="564163"/>
          </a:xfrm>
          <a:prstGeom prst="rect">
            <a:avLst/>
          </a:prstGeom>
        </p:spPr>
      </p:pic>
      <p:pic>
        <p:nvPicPr>
          <p:cNvPr id="5" name="Obrázek 4" descr="images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5589240"/>
            <a:ext cx="848950" cy="6358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8" name="Obrázek 7" descr="stažený soubor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3501008"/>
            <a:ext cx="893532" cy="554930"/>
          </a:xfrm>
          <a:prstGeom prst="rect">
            <a:avLst/>
          </a:prstGeom>
        </p:spPr>
      </p:pic>
      <p:pic>
        <p:nvPicPr>
          <p:cNvPr id="9" name="Obrázek 8" descr="Obrázek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07904" y="4581128"/>
            <a:ext cx="1024128" cy="573024"/>
          </a:xfrm>
          <a:prstGeom prst="rect">
            <a:avLst/>
          </a:prstGeom>
        </p:spPr>
      </p:pic>
    </p:spTree>
  </p:cSld>
  <p:clrMapOvr>
    <a:masterClrMapping/>
  </p:clrMapOvr>
  <p:transition advTm="1533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1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7" dur="1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1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7" dur="1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1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6" dur="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7" dur="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" dur="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6" dur="1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7" dur="1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" dur="1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6" dur="1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57" dur="1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1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1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000"/>
                            </p:stCondLst>
                            <p:childTnLst>
                              <p:par>
                                <p:cTn id="84" presetID="10" presetClass="exit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9000"/>
                            </p:stCondLst>
                            <p:childTnLst>
                              <p:par>
                                <p:cTn id="8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0"/>
                            </p:stCondLst>
                            <p:childTnLst>
                              <p:par>
                                <p:cTn id="9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3429000"/>
            <a:ext cx="945456" cy="708179"/>
          </a:xfrm>
          <a:prstGeom prst="rect">
            <a:avLst/>
          </a:prstGeom>
        </p:spPr>
      </p:pic>
      <p:pic>
        <p:nvPicPr>
          <p:cNvPr id="5" name="Obrázek 4" descr="stažený soubor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5085184"/>
            <a:ext cx="1041790" cy="588838"/>
          </a:xfrm>
          <a:prstGeom prst="rect">
            <a:avLst/>
          </a:prstGeom>
        </p:spPr>
      </p:pic>
      <p:pic>
        <p:nvPicPr>
          <p:cNvPr id="7" name="Obrázek 6" descr="images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75856" y="4437112"/>
            <a:ext cx="864096" cy="64723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Podznačka</a:t>
            </a:r>
            <a:r>
              <a:rPr lang="cs-CZ" dirty="0" smtClean="0"/>
              <a:t> – 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16832"/>
            <a:ext cx="8229600" cy="462560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 Black" pitchFamily="34" charset="0"/>
              </a:rPr>
              <a:t>RAM vyrábí pickup a nákladní automobily</a:t>
            </a:r>
          </a:p>
          <a:p>
            <a:pPr lvl="1">
              <a:lnSpc>
                <a:spcPct val="150000"/>
              </a:lnSpc>
            </a:pPr>
            <a:r>
              <a:rPr lang="cs-CZ" dirty="0" smtClean="0">
                <a:latin typeface="Arial Black" pitchFamily="34" charset="0"/>
              </a:rPr>
              <a:t>RAM 1500</a:t>
            </a:r>
          </a:p>
          <a:p>
            <a:pPr lvl="1">
              <a:lnSpc>
                <a:spcPct val="150000"/>
              </a:lnSpc>
            </a:pPr>
            <a:r>
              <a:rPr lang="cs-CZ" dirty="0" smtClean="0">
                <a:latin typeface="Arial Black" pitchFamily="34" charset="0"/>
              </a:rPr>
              <a:t>RAM 2500</a:t>
            </a:r>
          </a:p>
          <a:p>
            <a:pPr lvl="1">
              <a:lnSpc>
                <a:spcPct val="150000"/>
              </a:lnSpc>
            </a:pPr>
            <a:r>
              <a:rPr lang="cs-CZ" dirty="0" smtClean="0">
                <a:latin typeface="Arial Black" pitchFamily="34" charset="0"/>
              </a:rPr>
              <a:t>RAM 3500</a:t>
            </a:r>
          </a:p>
          <a:p>
            <a:pPr lvl="1">
              <a:lnSpc>
                <a:spcPct val="150000"/>
              </a:lnSpc>
            </a:pPr>
            <a:r>
              <a:rPr lang="cs-CZ" dirty="0" smtClean="0">
                <a:latin typeface="Arial Black" pitchFamily="34" charset="0"/>
              </a:rPr>
              <a:t>RAM Chassis Cab</a:t>
            </a:r>
          </a:p>
          <a:p>
            <a:pPr lvl="1">
              <a:lnSpc>
                <a:spcPct val="150000"/>
              </a:lnSpc>
            </a:pPr>
            <a:r>
              <a:rPr lang="cs-CZ" dirty="0" smtClean="0">
                <a:latin typeface="Arial Black" pitchFamily="34" charset="0"/>
              </a:rPr>
              <a:t>RAM C / V </a:t>
            </a:r>
            <a:r>
              <a:rPr lang="cs-CZ" dirty="0" err="1" smtClean="0">
                <a:latin typeface="Arial Black" pitchFamily="34" charset="0"/>
              </a:rPr>
              <a:t>Tradesman</a:t>
            </a:r>
            <a:endParaRPr lang="cs-CZ" dirty="0" smtClean="0">
              <a:latin typeface="Arial Black" pitchFamily="34" charset="0"/>
            </a:endParaRPr>
          </a:p>
          <a:p>
            <a:pPr lvl="1">
              <a:lnSpc>
                <a:spcPct val="150000"/>
              </a:lnSpc>
            </a:pPr>
            <a:r>
              <a:rPr lang="cs-CZ" dirty="0" smtClean="0">
                <a:latin typeface="Arial Black" pitchFamily="34" charset="0"/>
              </a:rPr>
              <a:t>RAM </a:t>
            </a:r>
            <a:r>
              <a:rPr lang="cs-CZ" dirty="0" err="1" smtClean="0">
                <a:latin typeface="Arial Black" pitchFamily="34" charset="0"/>
              </a:rPr>
              <a:t>Promaster</a:t>
            </a:r>
            <a:r>
              <a:rPr lang="cs-CZ" dirty="0" smtClean="0">
                <a:latin typeface="Arial Black" pitchFamily="34" charset="0"/>
              </a:rPr>
              <a:t> City</a:t>
            </a:r>
          </a:p>
          <a:p>
            <a:pPr lvl="1">
              <a:lnSpc>
                <a:spcPct val="150000"/>
              </a:lnSpc>
            </a:pPr>
            <a:r>
              <a:rPr lang="cs-CZ" dirty="0" smtClean="0">
                <a:latin typeface="Arial Black" pitchFamily="34" charset="0"/>
              </a:rPr>
              <a:t>RAM </a:t>
            </a:r>
            <a:r>
              <a:rPr lang="cs-CZ" dirty="0" err="1" smtClean="0">
                <a:latin typeface="Arial Black" pitchFamily="34" charset="0"/>
              </a:rPr>
              <a:t>Promaster</a:t>
            </a:r>
            <a:endParaRPr lang="cs-CZ" dirty="0">
              <a:latin typeface="Arial Black" pitchFamily="34" charset="0"/>
            </a:endParaRPr>
          </a:p>
        </p:txBody>
      </p:sp>
      <p:pic>
        <p:nvPicPr>
          <p:cNvPr id="8" name="Obrázek 7" descr="stažený soubo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55776" y="2420888"/>
            <a:ext cx="936104" cy="581370"/>
          </a:xfrm>
          <a:prstGeom prst="rect">
            <a:avLst/>
          </a:prstGeom>
        </p:spPr>
      </p:pic>
      <p:pic>
        <p:nvPicPr>
          <p:cNvPr id="9" name="Obrázek 8" descr="image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627784" y="3068960"/>
            <a:ext cx="936104" cy="529102"/>
          </a:xfrm>
          <a:prstGeom prst="rect">
            <a:avLst/>
          </a:prstGeom>
        </p:spPr>
      </p:pic>
      <p:pic>
        <p:nvPicPr>
          <p:cNvPr id="10" name="Obrázek 9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3501008"/>
            <a:ext cx="864096" cy="647238"/>
          </a:xfrm>
          <a:prstGeom prst="rect">
            <a:avLst/>
          </a:prstGeom>
        </p:spPr>
      </p:pic>
      <p:pic>
        <p:nvPicPr>
          <p:cNvPr id="4" name="Obrázek 3" descr="stažený soubor (2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4077072"/>
            <a:ext cx="881659" cy="469455"/>
          </a:xfrm>
          <a:prstGeom prst="rect">
            <a:avLst/>
          </a:prstGeom>
        </p:spPr>
      </p:pic>
      <p:pic>
        <p:nvPicPr>
          <p:cNvPr id="6" name="Obrázek 5" descr="stažený soubor (4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491880" y="5805264"/>
            <a:ext cx="914392" cy="516830"/>
          </a:xfrm>
          <a:prstGeom prst="rect">
            <a:avLst/>
          </a:prstGeom>
        </p:spPr>
      </p:pic>
      <p:pic>
        <p:nvPicPr>
          <p:cNvPr id="11" name="Obrázek 10" descr="stažený soubor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5013176"/>
            <a:ext cx="936104" cy="529102"/>
          </a:xfrm>
          <a:prstGeom prst="rect">
            <a:avLst/>
          </a:prstGeom>
        </p:spPr>
      </p:pic>
      <p:pic>
        <p:nvPicPr>
          <p:cNvPr id="13" name="Obrázek 12" descr="images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55976" y="4437112"/>
            <a:ext cx="848950" cy="635893"/>
          </a:xfrm>
          <a:prstGeom prst="rect">
            <a:avLst/>
          </a:prstGeom>
        </p:spPr>
      </p:pic>
    </p:spTree>
  </p:cSld>
  <p:clrMapOvr>
    <a:masterClrMapping/>
  </p:clrMapOvr>
  <p:transition advTm="1876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2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000"/>
                            </p:stCondLst>
                            <p:childTnLst>
                              <p:par>
                                <p:cTn id="53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3000"/>
                            </p:stCondLst>
                            <p:childTnLst>
                              <p:par>
                                <p:cTn id="65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4000"/>
                            </p:stCondLst>
                            <p:childTnLst>
                              <p:par>
                                <p:cTn id="71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0"/>
                            </p:stCondLst>
                            <p:childTnLst>
                              <p:par>
                                <p:cTn id="77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6000"/>
                            </p:stCondLst>
                            <p:childTnLst>
                              <p:par>
                                <p:cTn id="83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Poděkování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 Black" pitchFamily="34" charset="0"/>
              </a:rPr>
              <a:t>Děkuji za shlédnutí prezentace a za to že jste to vydrželi.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  <p:transition advTm="3198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120</TotalTime>
  <Words>134</Words>
  <Application>Microsoft Office PowerPoint</Application>
  <PresentationFormat>Předvádění na obrazovce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Modul</vt:lpstr>
      <vt:lpstr>DODGE</vt:lpstr>
      <vt:lpstr>Historie značky</vt:lpstr>
      <vt:lpstr>Výroba aut v USA</vt:lpstr>
      <vt:lpstr>Dodge v na evropském trhu</vt:lpstr>
      <vt:lpstr>Podznačka – RAM</vt:lpstr>
      <vt:lpstr>Poděkování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DODGE</dc:title>
  <dc:creator>sanda</dc:creator>
  <cp:lastModifiedBy>sanda</cp:lastModifiedBy>
  <cp:revision>14</cp:revision>
  <dcterms:created xsi:type="dcterms:W3CDTF">2015-02-12T12:35:09Z</dcterms:created>
  <dcterms:modified xsi:type="dcterms:W3CDTF">2015-02-18T10:37:00Z</dcterms:modified>
</cp:coreProperties>
</file>