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9DEA685-B252-4554-B52D-90C2485E63E3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057B460-9ECE-4366-8DE8-C5806C5288F0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DEA685-B252-4554-B52D-90C2485E63E3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57B460-9ECE-4366-8DE8-C5806C5288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DEA685-B252-4554-B52D-90C2485E63E3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57B460-9ECE-4366-8DE8-C5806C5288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DEA685-B252-4554-B52D-90C2485E63E3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57B460-9ECE-4366-8DE8-C5806C5288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9DEA685-B252-4554-B52D-90C2485E63E3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057B460-9ECE-4366-8DE8-C5806C5288F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DEA685-B252-4554-B52D-90C2485E63E3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057B460-9ECE-4366-8DE8-C5806C5288F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DEA685-B252-4554-B52D-90C2485E63E3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057B460-9ECE-4366-8DE8-C5806C5288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DEA685-B252-4554-B52D-90C2485E63E3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57B460-9ECE-4366-8DE8-C5806C5288F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DEA685-B252-4554-B52D-90C2485E63E3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57B460-9ECE-4366-8DE8-C5806C5288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9DEA685-B252-4554-B52D-90C2485E63E3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057B460-9ECE-4366-8DE8-C5806C5288F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9DEA685-B252-4554-B52D-90C2485E63E3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057B460-9ECE-4366-8DE8-C5806C5288F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9DEA685-B252-4554-B52D-90C2485E63E3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057B460-9ECE-4366-8DE8-C5806C5288F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Andulka vlnkovaná </a:t>
            </a:r>
            <a:endParaRPr lang="cs-CZ" dirty="0"/>
          </a:p>
        </p:txBody>
      </p:sp>
      <p:pic>
        <p:nvPicPr>
          <p:cNvPr id="1029" name="Picture 5" descr="C:\Users\mrazkova\AppData\Local\Microsoft\Windows\Temporary Internet Files\Content.IE5\BOCKD326\budgerigar-blue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852936"/>
            <a:ext cx="5256584" cy="3748329"/>
          </a:xfrm>
          <a:prstGeom prst="rect">
            <a:avLst/>
          </a:prstGeom>
          <a:noFill/>
        </p:spPr>
      </p:pic>
    </p:spTree>
  </p:cSld>
  <p:clrMapOvr>
    <a:masterClrMapping/>
  </p:clrMapOvr>
  <p:transition advTm="1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43608" y="548680"/>
            <a:ext cx="7632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Andulka vlnkovaná</a:t>
            </a:r>
            <a:endParaRPr lang="cs-CZ" sz="4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827584" y="1628800"/>
            <a:ext cx="63367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400" dirty="0"/>
              <a:t> je střední </a:t>
            </a:r>
            <a:r>
              <a:rPr lang="cs-CZ" sz="2400" dirty="0" smtClean="0"/>
              <a:t>papoušek</a:t>
            </a:r>
            <a:r>
              <a:rPr lang="cs-CZ" sz="2400" dirty="0"/>
              <a:t> původem z </a:t>
            </a:r>
            <a:r>
              <a:rPr lang="cs-CZ" sz="2400" dirty="0" smtClean="0"/>
              <a:t>Austrálie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 j</a:t>
            </a:r>
            <a:r>
              <a:rPr lang="it-IT" sz="2400" dirty="0" smtClean="0"/>
              <a:t>e </a:t>
            </a:r>
            <a:r>
              <a:rPr lang="it-IT" sz="2400" dirty="0"/>
              <a:t>asi 18 cm velká a váží asi 26 - 29 </a:t>
            </a:r>
            <a:r>
              <a:rPr lang="it-IT" sz="2400" dirty="0" smtClean="0"/>
              <a:t>gram</a:t>
            </a:r>
            <a:r>
              <a:rPr lang="cs-CZ" sz="2400" dirty="0" smtClean="0"/>
              <a:t>ů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 d</a:t>
            </a:r>
            <a:r>
              <a:rPr lang="pt-BR" sz="2400" dirty="0" smtClean="0"/>
              <a:t>ožívá </a:t>
            </a:r>
            <a:r>
              <a:rPr lang="pt-BR" sz="2400" dirty="0"/>
              <a:t>se 10 až 18 </a:t>
            </a:r>
            <a:r>
              <a:rPr lang="pt-BR" sz="2400" dirty="0" smtClean="0"/>
              <a:t>let</a:t>
            </a:r>
            <a:endParaRPr lang="cs-CZ" sz="2400" dirty="0" smtClean="0"/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dirty="0" smtClean="0"/>
              <a:t>Sameček </a:t>
            </a:r>
            <a:r>
              <a:rPr lang="cs-CZ" sz="2400" dirty="0"/>
              <a:t>se od samičky liší barvou </a:t>
            </a:r>
            <a:r>
              <a:rPr lang="cs-CZ" sz="2400" dirty="0" smtClean="0"/>
              <a:t>ozobí. </a:t>
            </a:r>
            <a:r>
              <a:rPr lang="cs-CZ" sz="2400" dirty="0"/>
              <a:t>U původní zelené formy je ozobí u samečka modré, zatímco u samičky bělavé či hnědé</a:t>
            </a:r>
            <a:r>
              <a:rPr lang="cs-CZ" sz="2400" dirty="0" smtClean="0"/>
              <a:t>.</a:t>
            </a:r>
            <a:endParaRPr lang="cs-CZ" sz="2400" b="1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  <p:transition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5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99592" y="764704"/>
            <a:ext cx="7560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Život andulek v přírodě</a:t>
            </a:r>
            <a:endParaRPr lang="cs-CZ" sz="4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971600" y="1916832"/>
            <a:ext cx="7344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 </a:t>
            </a:r>
            <a:r>
              <a:rPr lang="cs-CZ" sz="2400" dirty="0" smtClean="0"/>
              <a:t>Mimo hnízdění se andulky vlnkované seskupují do obrovských hejn a společně hledají vodu a potravu. Živí se převážně semeny trav.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 Protože </a:t>
            </a:r>
            <a:r>
              <a:rPr lang="cs-CZ" sz="2400" dirty="0"/>
              <a:t>se jedná o pouštního ptáka, i ona vydrží dlouho bez vody, kolem 20 dní.</a:t>
            </a:r>
          </a:p>
        </p:txBody>
      </p:sp>
    </p:spTree>
  </p:cSld>
  <p:clrMapOvr>
    <a:masterClrMapping/>
  </p:clrMapOvr>
  <p:transition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476672"/>
            <a:ext cx="71287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Život andulek v zajetí</a:t>
            </a:r>
          </a:p>
          <a:p>
            <a:endParaRPr lang="cs-CZ" sz="4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15616" y="1772816"/>
            <a:ext cx="61206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400" dirty="0" smtClean="0"/>
              <a:t> Dnes </a:t>
            </a:r>
            <a:r>
              <a:rPr lang="cs-CZ" sz="2400" dirty="0"/>
              <a:t>je počet v zajetí chovaných andulek vyšší než počet divoce žijících jedinců</a:t>
            </a:r>
            <a:r>
              <a:rPr lang="cs-CZ" sz="2400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 Andulky </a:t>
            </a:r>
            <a:r>
              <a:rPr lang="cs-CZ" sz="2400" dirty="0"/>
              <a:t>jsou nenáročné na potravu a prostor a staly se tak oblíbeným domácím zvířetem</a:t>
            </a:r>
            <a:r>
              <a:rPr lang="cs-CZ" sz="2400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 </a:t>
            </a:r>
            <a:r>
              <a:rPr lang="cs-CZ" sz="2400" dirty="0" err="1" smtClean="0"/>
              <a:t>Zpočátky</a:t>
            </a:r>
            <a:r>
              <a:rPr lang="cs-CZ" sz="2400" dirty="0" smtClean="0"/>
              <a:t> </a:t>
            </a:r>
            <a:r>
              <a:rPr lang="cs-CZ" sz="2400" dirty="0"/>
              <a:t>byly velice drahé, ale časem se stávaly </a:t>
            </a:r>
            <a:r>
              <a:rPr lang="cs-CZ" sz="2400" dirty="0" err="1"/>
              <a:t>bežnými</a:t>
            </a:r>
            <a:r>
              <a:rPr lang="cs-CZ" sz="2400" dirty="0"/>
              <a:t> a jejich cena klesala. 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ransition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43608" y="476672"/>
            <a:ext cx="44644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Historie</a:t>
            </a:r>
            <a:endParaRPr lang="cs-CZ" sz="4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15616" y="1700808"/>
            <a:ext cx="648072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pl-PL" dirty="0" smtClean="0"/>
              <a:t> </a:t>
            </a:r>
            <a:r>
              <a:rPr lang="pl-PL" sz="2400" dirty="0" smtClean="0"/>
              <a:t>První </a:t>
            </a:r>
            <a:r>
              <a:rPr lang="pl-PL" sz="2400" dirty="0"/>
              <a:t>andulky byly z Austrálie do Evropy dovezeny v roce </a:t>
            </a:r>
            <a:r>
              <a:rPr lang="pl-PL" sz="2400" dirty="0" smtClean="0"/>
              <a:t>1840 </a:t>
            </a:r>
            <a:r>
              <a:rPr lang="cs-CZ" sz="2400" dirty="0" smtClean="0"/>
              <a:t>a </a:t>
            </a:r>
            <a:r>
              <a:rPr lang="cs-CZ" sz="2400" dirty="0"/>
              <a:t>během následujících let dovoz stále stoupal</a:t>
            </a:r>
            <a:r>
              <a:rPr lang="cs-CZ" sz="2400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 Během </a:t>
            </a:r>
            <a:r>
              <a:rPr lang="cs-CZ" sz="2400" dirty="0"/>
              <a:t>dlouhých a vyčerpávajících plaveb jich hynulo obrovské množství a proto byl vývoz těchto ptáků </a:t>
            </a:r>
            <a:r>
              <a:rPr lang="cs-CZ" sz="2400" dirty="0" err="1" smtClean="0"/>
              <a:t>nak</a:t>
            </a:r>
            <a:r>
              <a:rPr lang="cs-CZ" sz="2400" dirty="0" err="1" smtClean="0"/>
              <a:t>Andulky</a:t>
            </a:r>
            <a:r>
              <a:rPr lang="cs-CZ" sz="2400" dirty="0" smtClean="0"/>
              <a:t> se rozšířily po celé Evropě a staly se oblíbeným domácím zvířetem.</a:t>
            </a:r>
            <a:r>
              <a:rPr lang="cs-CZ" sz="2400" dirty="0" err="1" smtClean="0"/>
              <a:t>onec</a:t>
            </a:r>
            <a:r>
              <a:rPr lang="cs-CZ" sz="2400" dirty="0" smtClean="0"/>
              <a:t> </a:t>
            </a:r>
            <a:r>
              <a:rPr lang="cs-CZ" sz="2400" dirty="0"/>
              <a:t>zakázán</a:t>
            </a:r>
            <a:r>
              <a:rPr lang="cs-CZ" sz="2400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endParaRPr lang="cs-CZ" dirty="0"/>
          </a:p>
        </p:txBody>
      </p:sp>
    </p:spTree>
  </p:cSld>
  <p:clrMapOvr>
    <a:masterClrMapping/>
  </p:clrMapOvr>
  <p:transition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71600" y="476672"/>
            <a:ext cx="69127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sz="2400" dirty="0" smtClean="0"/>
              <a:t>Andulka </a:t>
            </a:r>
            <a:r>
              <a:rPr lang="cs-CZ" sz="2400" dirty="0"/>
              <a:t>se pro vás může stát opravdovým přítelem</a:t>
            </a:r>
            <a:r>
              <a:rPr lang="cs-CZ" sz="2400" dirty="0" smtClean="0"/>
              <a:t>.</a:t>
            </a:r>
            <a:r>
              <a:rPr lang="cs-CZ" sz="2400" dirty="0"/>
              <a:t> Ti, kteří mají doma ochočenou andulku, vědí, že tento skromný malý ptáček může dát hodně radosti.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2050" name="Picture 2" descr="C:\Users\mrazkova\AppData\Local\Microsoft\Windows\Temporary Internet Files\Content.IE5\BOCKD326\3403474061_34364d4921_z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212976"/>
            <a:ext cx="2160241" cy="3181053"/>
          </a:xfrm>
          <a:prstGeom prst="rect">
            <a:avLst/>
          </a:prstGeom>
          <a:noFill/>
        </p:spPr>
      </p:pic>
    </p:spTree>
  </p:cSld>
  <p:clrMapOvr>
    <a:masterClrMapping/>
  </p:clrMapOvr>
  <p:transition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92</TotalTime>
  <Words>154</Words>
  <Application>Microsoft Office PowerPoint</Application>
  <PresentationFormat>Předvádění na obrazovce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Lití písma</vt:lpstr>
      <vt:lpstr>Andulka vlnkovaná 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Andulka vlnkovaná</dc:title>
  <dc:creator>mrazkova</dc:creator>
  <cp:lastModifiedBy>mrazkova</cp:lastModifiedBy>
  <cp:revision>10</cp:revision>
  <dcterms:created xsi:type="dcterms:W3CDTF">2015-02-12T12:36:00Z</dcterms:created>
  <dcterms:modified xsi:type="dcterms:W3CDTF">2015-02-12T14:08:08Z</dcterms:modified>
</cp:coreProperties>
</file>