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35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9F509F-B20D-4B02-8C4C-05C43FDF318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73AF37-D2D9-41CD-BCA2-587C7EB2D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468560" y="1412776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/>
              <a:t>Florbal</a:t>
            </a:r>
            <a:endParaRPr lang="cs-CZ" sz="8000" dirty="0"/>
          </a:p>
        </p:txBody>
      </p:sp>
      <p:pic>
        <p:nvPicPr>
          <p:cNvPr id="1027" name="Picture 3" descr="H:\mic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412776"/>
            <a:ext cx="2334020" cy="2448272"/>
          </a:xfrm>
          <a:prstGeom prst="rect">
            <a:avLst/>
          </a:prstGeom>
          <a:noFill/>
        </p:spPr>
      </p:pic>
    </p:spTree>
  </p:cSld>
  <p:clrMapOvr>
    <a:masterClrMapping/>
  </p:clrMapOvr>
  <p:transition advTm="35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Florbal je kolektivní halový sport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Proti sobě nastupují dvě družstva s pěti hráči v poli a brankářem</a:t>
            </a:r>
          </a:p>
          <a:p>
            <a:pPr>
              <a:buFont typeface="Wingdings" pitchFamily="2" charset="2"/>
              <a:buChar char="§"/>
            </a:pPr>
            <a:r>
              <a:rPr lang="pt-BR" sz="2400" dirty="0" smtClean="0"/>
              <a:t>Většinou se hraje na tři útočníky a dva obránce</a:t>
            </a:r>
            <a:endParaRPr lang="cs-CZ" sz="2400" dirty="0" smtClean="0"/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Hraje se s lehkým plastovým míčkem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Hráči při hře používají speciální florbalové hole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Hráči se snaží střelit protivníkovi gól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Brankář žádnou hůl nepoužívá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Hraje se na 3×20 minut (tento limit platí u elitních soutěží, u mládeže a v nižších soutěží se časy liší)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informace</a:t>
            </a:r>
            <a:endParaRPr lang="cs-CZ" dirty="0"/>
          </a:p>
        </p:txBody>
      </p:sp>
    </p:spTree>
  </p:cSld>
  <p:clrMapOvr>
    <a:masterClrMapping/>
  </p:clrMapOvr>
  <p:transition advTm="234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Game\Desktop\8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643182"/>
            <a:ext cx="2714644" cy="1421795"/>
          </a:xfrm>
          <a:prstGeom prst="rect">
            <a:avLst/>
          </a:prstGeom>
          <a:noFill/>
        </p:spPr>
      </p:pic>
      <p:pic>
        <p:nvPicPr>
          <p:cNvPr id="1026" name="Picture 2" descr="C:\Users\Game\Desktop\15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928670"/>
            <a:ext cx="1907969" cy="1785930"/>
          </a:xfrm>
          <a:prstGeom prst="rect">
            <a:avLst/>
          </a:prstGeom>
          <a:noFill/>
        </p:spPr>
      </p:pic>
      <p:pic>
        <p:nvPicPr>
          <p:cNvPr id="1029" name="Picture 5" descr="C:\Users\Game\Desktop\stažený soubo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5143512"/>
            <a:ext cx="2057386" cy="1714488"/>
          </a:xfrm>
          <a:prstGeom prst="rect">
            <a:avLst/>
          </a:prstGeom>
          <a:noFill/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24744"/>
            <a:ext cx="6604786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1800" dirty="0" smtClean="0"/>
              <a:t>Výstroj hráče:</a:t>
            </a:r>
          </a:p>
          <a:p>
            <a:r>
              <a:rPr lang="cs-CZ" sz="1800" dirty="0" smtClean="0"/>
              <a:t>Florbalová hůl: délka 70-105 cm (podle výšky hráče), tvrdost 21,5-42 mm (21,5 mm nejtvrdší, 42 mm nejměkčí), musí mít certifikát IFF (v ligových soutěžích</a:t>
            </a:r>
            <a:r>
              <a:rPr lang="cs-CZ" sz="1800" dirty="0" smtClean="0"/>
              <a:t>).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Obuv: nejlepší je určená přímo pro </a:t>
            </a:r>
            <a:r>
              <a:rPr lang="cs-CZ" sz="1800" dirty="0" smtClean="0"/>
              <a:t>florbal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Míčky: registrovány IFF, také v různých barvách, v ČR povolen jen bílý a od MS 2008 i „vanilkový</a:t>
            </a:r>
            <a:r>
              <a:rPr lang="cs-CZ" sz="1800" dirty="0" smtClean="0"/>
              <a:t>“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Doplňky: nátepníky, čelenky, potítka atd</a:t>
            </a:r>
            <a:r>
              <a:rPr lang="cs-CZ" sz="1800" dirty="0" smtClean="0"/>
              <a:t>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Výstroj hráče</a:t>
            </a:r>
            <a:endParaRPr lang="cs-CZ" dirty="0"/>
          </a:p>
        </p:txBody>
      </p:sp>
      <p:pic>
        <p:nvPicPr>
          <p:cNvPr id="1028" name="Picture 4" descr="C:\Users\Game\Desktop\8950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4071942"/>
            <a:ext cx="1333501" cy="1333501"/>
          </a:xfrm>
          <a:prstGeom prst="rect">
            <a:avLst/>
          </a:prstGeom>
          <a:noFill/>
        </p:spPr>
      </p:pic>
      <p:sp>
        <p:nvSpPr>
          <p:cNvPr id="9" name="Šipka doprava 8"/>
          <p:cNvSpPr/>
          <p:nvPr/>
        </p:nvSpPr>
        <p:spPr>
          <a:xfrm rot="972964">
            <a:off x="5336050" y="3136295"/>
            <a:ext cx="1357322" cy="4714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1698118">
            <a:off x="5475214" y="4258511"/>
            <a:ext cx="121444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1415786">
            <a:off x="3288524" y="5456574"/>
            <a:ext cx="969684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advTm="2034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/>
              <a:t>   Za kolébku florbalu je všeobecně považována Skandinávie. Málokdo však ví, že původně florbal vznikl ve Spojených státech amerických v továrně na plasty </a:t>
            </a:r>
            <a:r>
              <a:rPr lang="cs-CZ" sz="2400" dirty="0" err="1" smtClean="0"/>
              <a:t>Cosom</a:t>
            </a:r>
            <a:r>
              <a:rPr lang="cs-CZ" sz="2400" dirty="0" smtClean="0"/>
              <a:t>, ve státě Minneapolis. Zdejší dělníci si vyrobili plastikové hokejky, kterými ovládali míček již v roce 1958. Tehdy nově zrozená hra dostala název </a:t>
            </a:r>
            <a:r>
              <a:rPr lang="cs-CZ" sz="2400" dirty="0" err="1" smtClean="0"/>
              <a:t>floorhockey</a:t>
            </a:r>
            <a:r>
              <a:rPr lang="cs-CZ" sz="2400" dirty="0" smtClean="0"/>
              <a:t>. Velkého rozkvětu, se ale dočkal až ve Švédsku, kam byly přivezeny plastové hole.Na počátku 70. let objevovali kouzlo hry, kterou pojmenovali </a:t>
            </a:r>
            <a:r>
              <a:rPr lang="cs-CZ" sz="2400" dirty="0" err="1" smtClean="0"/>
              <a:t>innebandy</a:t>
            </a:r>
            <a:r>
              <a:rPr lang="cs-CZ" sz="2400" dirty="0" smtClean="0"/>
              <a:t>, kterou hráli převážně švédští hokejisté v letním období.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06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Game\Desktop\stažený soubo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714488"/>
            <a:ext cx="1357322" cy="1357322"/>
          </a:xfrm>
          <a:prstGeom prst="rect">
            <a:avLst/>
          </a:prstGeom>
          <a:noFill/>
        </p:spPr>
      </p:pic>
      <p:pic>
        <p:nvPicPr>
          <p:cNvPr id="4" name="Picture 2" descr="C:\Users\Game\Desktop\287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071546"/>
            <a:ext cx="1406770" cy="1371601"/>
          </a:xfrm>
          <a:prstGeom prst="rect">
            <a:avLst/>
          </a:prstGeom>
          <a:noFill/>
        </p:spPr>
      </p:pic>
      <p:pic>
        <p:nvPicPr>
          <p:cNvPr id="2055" name="Picture 7" descr="C:\Users\Game\Desktop\im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1" y="5334002"/>
            <a:ext cx="1357322" cy="1357322"/>
          </a:xfrm>
          <a:prstGeom prst="rect">
            <a:avLst/>
          </a:prstGeom>
          <a:noFill/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 smtClean="0"/>
              <a:t>Brankářská maska (musí být schválena IFF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Brankářská </a:t>
            </a:r>
            <a:r>
              <a:rPr lang="cs-CZ" sz="1800" dirty="0" smtClean="0"/>
              <a:t>vesta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Brankářské chrániče (lokty, kolena, holeně, suspenzor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Brankářské </a:t>
            </a:r>
            <a:r>
              <a:rPr lang="cs-CZ" sz="1800" dirty="0" smtClean="0"/>
              <a:t>kalhoty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Brankářské </a:t>
            </a:r>
            <a:r>
              <a:rPr lang="cs-CZ" sz="1800" dirty="0" smtClean="0"/>
              <a:t>triko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Brankářské rukavice</a:t>
            </a:r>
          </a:p>
          <a:p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Výstroj brankáře</a:t>
            </a:r>
            <a:endParaRPr lang="cs-CZ" dirty="0"/>
          </a:p>
        </p:txBody>
      </p:sp>
      <p:pic>
        <p:nvPicPr>
          <p:cNvPr id="2053" name="Picture 5" descr="C:\Users\Game\Desktop\6238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3286124"/>
            <a:ext cx="1428760" cy="1571636"/>
          </a:xfrm>
          <a:prstGeom prst="rect">
            <a:avLst/>
          </a:prstGeom>
          <a:noFill/>
        </p:spPr>
      </p:pic>
      <p:pic>
        <p:nvPicPr>
          <p:cNvPr id="2054" name="Picture 6" descr="C:\Users\Game\Desktop\l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3929066"/>
            <a:ext cx="1965212" cy="1909757"/>
          </a:xfrm>
          <a:prstGeom prst="rect">
            <a:avLst/>
          </a:prstGeom>
          <a:noFill/>
        </p:spPr>
      </p:pic>
      <p:pic>
        <p:nvPicPr>
          <p:cNvPr id="2056" name="Picture 8" descr="C:\Users\Game\Desktop\5435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16" y="2714620"/>
            <a:ext cx="2145824" cy="1452558"/>
          </a:xfrm>
          <a:prstGeom prst="rect">
            <a:avLst/>
          </a:prstGeom>
          <a:noFill/>
        </p:spPr>
      </p:pic>
    </p:spTree>
  </p:cSld>
  <p:clrMapOvr>
    <a:masterClrMapping/>
  </p:clrMapOvr>
  <p:transition advTm="146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Česká florbalová reprezentace je národní florbalový tým České republiky založený v roce 1992, který je členem Mezinárodní florbalové federace. V roce 2004 získal na mistrovství světa ve Švýcarsku stříbrné medaile. V roce 2010 na mistrovství světa ve Finsku pak medaile bronzové za třetí místo. V roce 2014 na </a:t>
            </a:r>
            <a:r>
              <a:rPr lang="cs-CZ" sz="2000" dirty="0" err="1" smtClean="0"/>
              <a:t>mistroství</a:t>
            </a:r>
            <a:r>
              <a:rPr lang="cs-CZ" sz="2000" dirty="0" smtClean="0"/>
              <a:t> světa ve Švédsku získali bronzové medaile.  Současným reprezentačním trenérem je Radim </a:t>
            </a:r>
            <a:r>
              <a:rPr lang="cs-CZ" sz="2000" dirty="0" err="1" smtClean="0"/>
              <a:t>Cepek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florbalová reprezentace</a:t>
            </a:r>
            <a:endParaRPr lang="cs-CZ" dirty="0"/>
          </a:p>
        </p:txBody>
      </p:sp>
      <p:pic>
        <p:nvPicPr>
          <p:cNvPr id="6146" name="Picture 2" descr="H:\ALD47a517_tanecek8242779418_cbf3e4bc4e_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645024"/>
            <a:ext cx="4104456" cy="2757221"/>
          </a:xfrm>
          <a:prstGeom prst="rect">
            <a:avLst/>
          </a:prstGeom>
          <a:noFill/>
        </p:spPr>
      </p:pic>
    </p:spTree>
  </p:cSld>
  <p:clrMapOvr>
    <a:masterClrMapping/>
  </p:clrMapOvr>
  <p:transition advTm="198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76470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Doufám, že se Vám prezentace líbila. </a:t>
            </a:r>
            <a:endParaRPr lang="cs-CZ" sz="3200" dirty="0"/>
          </a:p>
        </p:txBody>
      </p:sp>
      <p:pic>
        <p:nvPicPr>
          <p:cNvPr id="7170" name="Picture 2" descr="H:\palec nahor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1206" y="1778206"/>
            <a:ext cx="3301588" cy="3301588"/>
          </a:xfrm>
          <a:prstGeom prst="rect">
            <a:avLst/>
          </a:prstGeom>
          <a:noFill/>
        </p:spPr>
      </p:pic>
    </p:spTree>
  </p:cSld>
  <p:clrMapOvr>
    <a:masterClrMapping/>
  </p:clrMapOvr>
  <p:transition advTm="48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189</Words>
  <Application>Microsoft Office PowerPoint</Application>
  <PresentationFormat>Předvádění na obrazovce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Florbal</vt:lpstr>
      <vt:lpstr>Základní informace</vt:lpstr>
      <vt:lpstr>Výstroj hráče</vt:lpstr>
      <vt:lpstr>Historie</vt:lpstr>
      <vt:lpstr>Výstroj brankáře</vt:lpstr>
      <vt:lpstr>Česká florbalová reprezentace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Florbal</dc:title>
  <dc:creator>kollerp</dc:creator>
  <cp:lastModifiedBy>KostickaCZE</cp:lastModifiedBy>
  <cp:revision>13</cp:revision>
  <dcterms:created xsi:type="dcterms:W3CDTF">2015-02-12T12:47:00Z</dcterms:created>
  <dcterms:modified xsi:type="dcterms:W3CDTF">2015-02-18T18:26:36Z</dcterms:modified>
</cp:coreProperties>
</file>